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8" autoAdjust="0"/>
    <p:restoredTop sz="95263" autoAdjust="0"/>
  </p:normalViewPr>
  <p:slideViewPr>
    <p:cSldViewPr>
      <p:cViewPr varScale="1">
        <p:scale>
          <a:sx n="82" d="100"/>
          <a:sy n="82" d="100"/>
        </p:scale>
        <p:origin x="164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DF62DDDA-4301-4E91-955E-4AEB8240F138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851A697A-84F9-47F6-AA35-EE060A971A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2984" indent="-232984" defTabSz="912914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B0B1B3"/>
              </a:buClr>
              <a:defRPr/>
            </a:pPr>
            <a:endParaRPr lang="en-US" b="1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F04F-AE23-4126-AFB7-92ADDA92FA25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ames.Cole@fema.dhs.gov" TargetMode="External"/><Relationship Id="rId13" Type="http://schemas.openxmlformats.org/officeDocument/2006/relationships/hyperlink" Target="mailto:corinne.reed@fema.dhs.gov" TargetMode="External"/><Relationship Id="rId3" Type="http://schemas.openxmlformats.org/officeDocument/2006/relationships/hyperlink" Target="mailto:Bruce.brodoff@fema.gov" TargetMode="External"/><Relationship Id="rId7" Type="http://schemas.openxmlformats.org/officeDocument/2006/relationships/hyperlink" Target="mailto:Stephanie.Pyle@fema.dhs.gov" TargetMode="External"/><Relationship Id="rId12" Type="http://schemas.openxmlformats.org/officeDocument/2006/relationships/hyperlink" Target="mailto:Ed.Conley@fema.dh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Kimberly.Phillips@fema.dhs.gov" TargetMode="External"/><Relationship Id="rId11" Type="http://schemas.openxmlformats.org/officeDocument/2006/relationships/hyperlink" Target="mailto:Lucianne.Phillips@fema.gov" TargetMode="External"/><Relationship Id="rId5" Type="http://schemas.openxmlformats.org/officeDocument/2006/relationships/hyperlink" Target="mailto:Delyris.Aquino-Santiago@fema.dhs.gov" TargetMode="External"/><Relationship Id="rId10" Type="http://schemas.openxmlformats.org/officeDocument/2006/relationships/hyperlink" Target="mailto:Michael.Cummings@fema.gov" TargetMode="External"/><Relationship Id="rId4" Type="http://schemas.openxmlformats.org/officeDocument/2006/relationships/hyperlink" Target="mailto:fritzmarie.cesar@fema.dhs.gov" TargetMode="External"/><Relationship Id="rId9" Type="http://schemas.openxmlformats.org/officeDocument/2006/relationships/hyperlink" Target="mailto:Jonathan.Weinberg@fema.dhs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644214" y="4875020"/>
            <a:ext cx="187462" cy="458980"/>
            <a:chOff x="1464" y="330"/>
            <a:chExt cx="336" cy="82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64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5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6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67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8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76" name="TextBox 475"/>
          <p:cNvSpPr txBox="1"/>
          <p:nvPr/>
        </p:nvSpPr>
        <p:spPr>
          <a:xfrm>
            <a:off x="872814" y="4800600"/>
            <a:ext cx="17540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Bruce Brodoff</a:t>
            </a:r>
          </a:p>
          <a:p>
            <a:r>
              <a:rPr lang="en-US" sz="1000" dirty="0"/>
              <a:t>(617) 956-7517</a:t>
            </a:r>
          </a:p>
          <a:p>
            <a:r>
              <a:rPr lang="en-US" sz="1000" dirty="0">
                <a:hlinkClick r:id="rId3"/>
              </a:rPr>
              <a:t>Bruce.brodoff@fema.dhs.gov</a:t>
            </a:r>
            <a:r>
              <a:rPr lang="en-US" sz="1000" dirty="0"/>
              <a:t> </a:t>
            </a:r>
          </a:p>
        </p:txBody>
      </p:sp>
      <p:grpSp>
        <p:nvGrpSpPr>
          <p:cNvPr id="414" name="Group 94"/>
          <p:cNvGrpSpPr>
            <a:grpSpLocks/>
          </p:cNvGrpSpPr>
          <p:nvPr/>
        </p:nvGrpSpPr>
        <p:grpSpPr bwMode="auto">
          <a:xfrm>
            <a:off x="644214" y="5486400"/>
            <a:ext cx="187462" cy="458980"/>
            <a:chOff x="1464" y="330"/>
            <a:chExt cx="336" cy="822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527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28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29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0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1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18" name="Group 94"/>
          <p:cNvGrpSpPr>
            <a:grpSpLocks/>
          </p:cNvGrpSpPr>
          <p:nvPr/>
        </p:nvGrpSpPr>
        <p:grpSpPr bwMode="auto">
          <a:xfrm>
            <a:off x="2590352" y="4875020"/>
            <a:ext cx="187462" cy="458980"/>
            <a:chOff x="1464" y="330"/>
            <a:chExt cx="336" cy="82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33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4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5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6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7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22" name="Group 94"/>
          <p:cNvGrpSpPr>
            <a:grpSpLocks/>
          </p:cNvGrpSpPr>
          <p:nvPr/>
        </p:nvGrpSpPr>
        <p:grpSpPr bwMode="auto">
          <a:xfrm>
            <a:off x="2590352" y="5486400"/>
            <a:ext cx="187462" cy="458980"/>
            <a:chOff x="1464" y="330"/>
            <a:chExt cx="336" cy="82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39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0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1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2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3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28" name="Group 94"/>
          <p:cNvGrpSpPr>
            <a:grpSpLocks/>
          </p:cNvGrpSpPr>
          <p:nvPr/>
        </p:nvGrpSpPr>
        <p:grpSpPr bwMode="auto">
          <a:xfrm>
            <a:off x="4648200" y="4875020"/>
            <a:ext cx="187462" cy="458980"/>
            <a:chOff x="1464" y="330"/>
            <a:chExt cx="336" cy="82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45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6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7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8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9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31" name="Group 94"/>
          <p:cNvGrpSpPr>
            <a:grpSpLocks/>
          </p:cNvGrpSpPr>
          <p:nvPr/>
        </p:nvGrpSpPr>
        <p:grpSpPr bwMode="auto">
          <a:xfrm>
            <a:off x="2590352" y="6172200"/>
            <a:ext cx="187462" cy="458980"/>
            <a:chOff x="1464" y="330"/>
            <a:chExt cx="336" cy="82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51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2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3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4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5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1" name="Group 94"/>
          <p:cNvGrpSpPr>
            <a:grpSpLocks/>
          </p:cNvGrpSpPr>
          <p:nvPr/>
        </p:nvGrpSpPr>
        <p:grpSpPr bwMode="auto">
          <a:xfrm>
            <a:off x="4648200" y="5486400"/>
            <a:ext cx="187462" cy="458980"/>
            <a:chOff x="1464" y="330"/>
            <a:chExt cx="336" cy="822"/>
          </a:xfrm>
          <a:solidFill>
            <a:srgbClr val="99FF99"/>
          </a:solidFill>
        </p:grpSpPr>
        <p:sp>
          <p:nvSpPr>
            <p:cNvPr id="557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8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9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60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61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3" name="Group 94"/>
          <p:cNvGrpSpPr>
            <a:grpSpLocks/>
          </p:cNvGrpSpPr>
          <p:nvPr/>
        </p:nvGrpSpPr>
        <p:grpSpPr bwMode="auto">
          <a:xfrm>
            <a:off x="6705152" y="5149786"/>
            <a:ext cx="187462" cy="458980"/>
            <a:chOff x="1464" y="330"/>
            <a:chExt cx="336" cy="82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69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0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1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2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3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4" name="Group 94"/>
          <p:cNvGrpSpPr>
            <a:grpSpLocks/>
          </p:cNvGrpSpPr>
          <p:nvPr/>
        </p:nvGrpSpPr>
        <p:grpSpPr bwMode="auto">
          <a:xfrm>
            <a:off x="6705152" y="6039482"/>
            <a:ext cx="187462" cy="458980"/>
            <a:chOff x="1464" y="330"/>
            <a:chExt cx="336" cy="822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575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6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7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8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9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80" name="TextBox 579"/>
          <p:cNvSpPr txBox="1"/>
          <p:nvPr/>
        </p:nvSpPr>
        <p:spPr>
          <a:xfrm>
            <a:off x="872813" y="5410200"/>
            <a:ext cx="20151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Fritzmarie Cesar (Rivette)</a:t>
            </a:r>
          </a:p>
          <a:p>
            <a:r>
              <a:rPr lang="en-US" sz="1000" dirty="0"/>
              <a:t>(732) 804-9813</a:t>
            </a:r>
          </a:p>
          <a:p>
            <a:r>
              <a:rPr lang="en-US" sz="1000" dirty="0">
                <a:hlinkClick r:id="rId4"/>
              </a:rPr>
              <a:t>fritzmarie.cesar@fema.dhs.gov</a:t>
            </a:r>
            <a:r>
              <a:rPr lang="en-US" sz="1000" dirty="0"/>
              <a:t> </a:t>
            </a:r>
          </a:p>
        </p:txBody>
      </p:sp>
      <p:sp>
        <p:nvSpPr>
          <p:cNvPr id="581" name="TextBox 580"/>
          <p:cNvSpPr txBox="1"/>
          <p:nvPr/>
        </p:nvSpPr>
        <p:spPr>
          <a:xfrm>
            <a:off x="872813" y="6039482"/>
            <a:ext cx="17341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/>
              <a:t>Delyris Aquino-Santiago</a:t>
            </a:r>
          </a:p>
          <a:p>
            <a:r>
              <a:rPr lang="pt-BR" sz="1000" b="1" dirty="0"/>
              <a:t>(PR and VI)</a:t>
            </a:r>
          </a:p>
          <a:p>
            <a:r>
              <a:rPr lang="pt-BR" sz="1000" dirty="0"/>
              <a:t>(787) 296-3500</a:t>
            </a:r>
          </a:p>
          <a:p>
            <a:r>
              <a:rPr lang="pt-BR" sz="1000" u="sng" dirty="0">
                <a:hlinkClick r:id="rId5"/>
              </a:rPr>
              <a:t>Delyris.Aquino-Santiago@fema.dhs.gov</a:t>
            </a:r>
            <a:r>
              <a:rPr lang="pt-BR" sz="1000" u="sng" dirty="0"/>
              <a:t> </a:t>
            </a:r>
            <a:r>
              <a:rPr lang="pt-BR" sz="1000" dirty="0"/>
              <a:t> </a:t>
            </a:r>
            <a:endParaRPr lang="en-US" sz="1000" dirty="0"/>
          </a:p>
        </p:txBody>
      </p:sp>
      <p:grpSp>
        <p:nvGrpSpPr>
          <p:cNvPr id="445" name="Group 94"/>
          <p:cNvGrpSpPr>
            <a:grpSpLocks/>
          </p:cNvGrpSpPr>
          <p:nvPr/>
        </p:nvGrpSpPr>
        <p:grpSpPr bwMode="auto">
          <a:xfrm>
            <a:off x="644214" y="6172200"/>
            <a:ext cx="187462" cy="458980"/>
            <a:chOff x="1464" y="330"/>
            <a:chExt cx="336" cy="822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583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4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5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6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7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89" name="TextBox 588"/>
          <p:cNvSpPr txBox="1"/>
          <p:nvPr/>
        </p:nvSpPr>
        <p:spPr>
          <a:xfrm>
            <a:off x="2819399" y="6096000"/>
            <a:ext cx="1950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Kimberly Phillips </a:t>
            </a:r>
          </a:p>
          <a:p>
            <a:r>
              <a:rPr lang="en-US" sz="1000" dirty="0"/>
              <a:t>(312) 408-4413 </a:t>
            </a:r>
          </a:p>
          <a:p>
            <a:r>
              <a:rPr lang="en-US" sz="1000" u="sng">
                <a:hlinkClick r:id="rId6"/>
              </a:rPr>
              <a:t>Kimberly.Phillips@fema.dhs.gov</a:t>
            </a:r>
            <a:r>
              <a:rPr lang="en-US" sz="1000" u="sng"/>
              <a:t> </a:t>
            </a:r>
            <a:endParaRPr lang="en-US" sz="1000" dirty="0"/>
          </a:p>
        </p:txBody>
      </p:sp>
      <p:sp>
        <p:nvSpPr>
          <p:cNvPr id="590" name="TextBox 589"/>
          <p:cNvSpPr txBox="1"/>
          <p:nvPr/>
        </p:nvSpPr>
        <p:spPr>
          <a:xfrm>
            <a:off x="2819400" y="4800600"/>
            <a:ext cx="1810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/>
              <a:t>Stephanie Pyle </a:t>
            </a:r>
            <a:endParaRPr lang="en-US" sz="1000" b="1" dirty="0"/>
          </a:p>
          <a:p>
            <a:r>
              <a:rPr lang="pl-PL" sz="1000" dirty="0"/>
              <a:t>(215) 931-5654 </a:t>
            </a:r>
            <a:endParaRPr lang="en-US" sz="1000" dirty="0"/>
          </a:p>
          <a:p>
            <a:r>
              <a:rPr lang="pl-PL" sz="1000" u="sng" dirty="0">
                <a:hlinkClick r:id="rId7"/>
              </a:rPr>
              <a:t>Stephanie.Pyle@fema.</a:t>
            </a:r>
            <a:r>
              <a:rPr lang="en-US" sz="1000" u="sng" dirty="0">
                <a:hlinkClick r:id="rId7"/>
              </a:rPr>
              <a:t>dhs.g</a:t>
            </a:r>
            <a:r>
              <a:rPr lang="pl-PL" sz="1000" u="sng" dirty="0">
                <a:hlinkClick r:id="rId7"/>
              </a:rPr>
              <a:t>ov</a:t>
            </a:r>
            <a:endParaRPr lang="en-US" sz="1000" dirty="0"/>
          </a:p>
        </p:txBody>
      </p:sp>
      <p:sp>
        <p:nvSpPr>
          <p:cNvPr id="593" name="TextBox 592"/>
          <p:cNvSpPr txBox="1"/>
          <p:nvPr/>
        </p:nvSpPr>
        <p:spPr>
          <a:xfrm>
            <a:off x="4835213" y="4792867"/>
            <a:ext cx="1932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/>
              <a:t>Tim (James) Cole</a:t>
            </a:r>
          </a:p>
          <a:p>
            <a:r>
              <a:rPr lang="en-US" sz="1000" dirty="0"/>
              <a:t>(940) 898-5525</a:t>
            </a:r>
          </a:p>
          <a:p>
            <a:r>
              <a:rPr lang="en-US" sz="1000" dirty="0">
                <a:hlinkClick r:id="rId8"/>
              </a:rPr>
              <a:t>James.Cole@fema.dhs.gov</a:t>
            </a:r>
            <a:r>
              <a:rPr lang="en-US" sz="1000" dirty="0"/>
              <a:t> </a:t>
            </a:r>
          </a:p>
        </p:txBody>
      </p:sp>
      <p:sp>
        <p:nvSpPr>
          <p:cNvPr id="595" name="TextBox 594"/>
          <p:cNvSpPr txBox="1"/>
          <p:nvPr/>
        </p:nvSpPr>
        <p:spPr>
          <a:xfrm>
            <a:off x="4876799" y="5410200"/>
            <a:ext cx="2013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/>
              <a:t>Scott Weinberg </a:t>
            </a:r>
          </a:p>
          <a:p>
            <a:r>
              <a:rPr lang="de-DE" sz="1000" dirty="0"/>
              <a:t>(816) 809-4128 </a:t>
            </a:r>
            <a:r>
              <a:rPr lang="de-DE" sz="1000" u="sng" dirty="0">
                <a:hlinkClick r:id="rId9"/>
              </a:rPr>
              <a:t>Jonathan.Weinberg@fema.dhs.gov</a:t>
            </a:r>
            <a:endParaRPr lang="en-US" sz="1000" dirty="0"/>
          </a:p>
        </p:txBody>
      </p:sp>
      <p:sp>
        <p:nvSpPr>
          <p:cNvPr id="597" name="TextBox 596"/>
          <p:cNvSpPr txBox="1"/>
          <p:nvPr/>
        </p:nvSpPr>
        <p:spPr>
          <a:xfrm>
            <a:off x="6892614" y="5069413"/>
            <a:ext cx="1981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Michael Cummings </a:t>
            </a:r>
          </a:p>
          <a:p>
            <a:r>
              <a:rPr lang="es-ES" sz="1000" dirty="0"/>
              <a:t>(510) 627-7220 </a:t>
            </a:r>
            <a:r>
              <a:rPr lang="es-ES" sz="1000" u="sng" dirty="0">
                <a:hlinkClick r:id="rId10"/>
              </a:rPr>
              <a:t>Michael.Cummings@fema.dhs.gov</a:t>
            </a:r>
            <a:endParaRPr lang="en-US" sz="1000" dirty="0"/>
          </a:p>
        </p:txBody>
      </p:sp>
      <p:sp>
        <p:nvSpPr>
          <p:cNvPr id="598" name="TextBox 597"/>
          <p:cNvSpPr txBox="1"/>
          <p:nvPr/>
        </p:nvSpPr>
        <p:spPr>
          <a:xfrm>
            <a:off x="6917733" y="5991083"/>
            <a:ext cx="198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Lucianne Phillips </a:t>
            </a:r>
          </a:p>
          <a:p>
            <a:r>
              <a:rPr lang="en-US" sz="1000" dirty="0"/>
              <a:t>(425) 487-2104 </a:t>
            </a:r>
            <a:r>
              <a:rPr lang="en-US" sz="1000" u="sng" dirty="0">
                <a:hlinkClick r:id="rId11"/>
              </a:rPr>
              <a:t>Lucianne.Phillips@fema.dhs.gov</a:t>
            </a:r>
            <a:endParaRPr lang="en-US" sz="1000" dirty="0"/>
          </a:p>
        </p:txBody>
      </p:sp>
      <p:grpSp>
        <p:nvGrpSpPr>
          <p:cNvPr id="461" name="Group 460"/>
          <p:cNvGrpSpPr/>
          <p:nvPr/>
        </p:nvGrpSpPr>
        <p:grpSpPr>
          <a:xfrm>
            <a:off x="609600" y="762000"/>
            <a:ext cx="7707427" cy="3896721"/>
            <a:chOff x="609600" y="762000"/>
            <a:chExt cx="7707427" cy="3896721"/>
          </a:xfrm>
        </p:grpSpPr>
        <p:grpSp>
          <p:nvGrpSpPr>
            <p:cNvPr id="3" name="Group 517"/>
            <p:cNvGrpSpPr/>
            <p:nvPr/>
          </p:nvGrpSpPr>
          <p:grpSpPr>
            <a:xfrm>
              <a:off x="3409624" y="3213462"/>
              <a:ext cx="2178519" cy="1445259"/>
              <a:chOff x="3276600" y="4495800"/>
              <a:chExt cx="2619912" cy="1696374"/>
            </a:xfrm>
          </p:grpSpPr>
          <p:grpSp>
            <p:nvGrpSpPr>
              <p:cNvPr id="4" name="Group 487"/>
              <p:cNvGrpSpPr/>
              <p:nvPr/>
            </p:nvGrpSpPr>
            <p:grpSpPr>
              <a:xfrm>
                <a:off x="3276600" y="4495800"/>
                <a:ext cx="2619912" cy="1696374"/>
                <a:chOff x="3495736" y="4255607"/>
                <a:chExt cx="2619912" cy="1696374"/>
              </a:xfrm>
            </p:grpSpPr>
            <p:grpSp>
              <p:nvGrpSpPr>
                <p:cNvPr id="5" name="Group 1190"/>
                <p:cNvGrpSpPr>
                  <a:grpSpLocks/>
                </p:cNvGrpSpPr>
                <p:nvPr/>
              </p:nvGrpSpPr>
              <p:grpSpPr bwMode="auto">
                <a:xfrm>
                  <a:off x="3495736" y="4255607"/>
                  <a:ext cx="823900" cy="828362"/>
                  <a:chOff x="1956" y="2541"/>
                  <a:chExt cx="567" cy="585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6" name="Group 119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56" y="2541"/>
                    <a:ext cx="567" cy="585"/>
                    <a:chOff x="1964" y="2666"/>
                    <a:chExt cx="532" cy="550"/>
                  </a:xfrm>
                  <a:grpFill/>
                </p:grpSpPr>
                <p:sp>
                  <p:nvSpPr>
                    <p:cNvPr id="396" name="Freeform 119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64" y="2666"/>
                      <a:ext cx="532" cy="550"/>
                    </a:xfrm>
                    <a:custGeom>
                      <a:avLst/>
                      <a:gdLst>
                        <a:gd name="T0" fmla="*/ 64 w 532"/>
                        <a:gd name="T1" fmla="*/ 0 h 550"/>
                        <a:gd name="T2" fmla="*/ 532 w 532"/>
                        <a:gd name="T3" fmla="*/ 20 h 550"/>
                        <a:gd name="T4" fmla="*/ 510 w 532"/>
                        <a:gd name="T5" fmla="*/ 508 h 550"/>
                        <a:gd name="T6" fmla="*/ 358 w 532"/>
                        <a:gd name="T7" fmla="*/ 498 h 550"/>
                        <a:gd name="T8" fmla="*/ 214 w 532"/>
                        <a:gd name="T9" fmla="*/ 496 h 550"/>
                        <a:gd name="T10" fmla="*/ 214 w 532"/>
                        <a:gd name="T11" fmla="*/ 514 h 550"/>
                        <a:gd name="T12" fmla="*/ 96 w 532"/>
                        <a:gd name="T13" fmla="*/ 514 h 550"/>
                        <a:gd name="T14" fmla="*/ 88 w 532"/>
                        <a:gd name="T15" fmla="*/ 550 h 550"/>
                        <a:gd name="T16" fmla="*/ 0 w 532"/>
                        <a:gd name="T17" fmla="*/ 538 h 550"/>
                        <a:gd name="T18" fmla="*/ 48 w 532"/>
                        <a:gd name="T19" fmla="*/ 126 h 550"/>
                        <a:gd name="T20" fmla="*/ 64 w 532"/>
                        <a:gd name="T21" fmla="*/ 0 h 550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32"/>
                        <a:gd name="T34" fmla="*/ 0 h 550"/>
                        <a:gd name="T35" fmla="*/ 532 w 532"/>
                        <a:gd name="T36" fmla="*/ 550 h 550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32" h="550">
                          <a:moveTo>
                            <a:pt x="64" y="0"/>
                          </a:moveTo>
                          <a:lnTo>
                            <a:pt x="532" y="20"/>
                          </a:lnTo>
                          <a:lnTo>
                            <a:pt x="510" y="508"/>
                          </a:lnTo>
                          <a:lnTo>
                            <a:pt x="358" y="498"/>
                          </a:lnTo>
                          <a:lnTo>
                            <a:pt x="214" y="496"/>
                          </a:lnTo>
                          <a:lnTo>
                            <a:pt x="214" y="514"/>
                          </a:lnTo>
                          <a:lnTo>
                            <a:pt x="96" y="514"/>
                          </a:lnTo>
                          <a:lnTo>
                            <a:pt x="88" y="550"/>
                          </a:lnTo>
                          <a:lnTo>
                            <a:pt x="0" y="538"/>
                          </a:lnTo>
                          <a:lnTo>
                            <a:pt x="48" y="126"/>
                          </a:lnTo>
                          <a:lnTo>
                            <a:pt x="6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97" name="Freeform 1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64" y="2666"/>
                      <a:ext cx="532" cy="550"/>
                    </a:xfrm>
                    <a:custGeom>
                      <a:avLst/>
                      <a:gdLst>
                        <a:gd name="T0" fmla="*/ 64 w 532"/>
                        <a:gd name="T1" fmla="*/ 0 h 550"/>
                        <a:gd name="T2" fmla="*/ 532 w 532"/>
                        <a:gd name="T3" fmla="*/ 20 h 550"/>
                        <a:gd name="T4" fmla="*/ 510 w 532"/>
                        <a:gd name="T5" fmla="*/ 508 h 550"/>
                        <a:gd name="T6" fmla="*/ 358 w 532"/>
                        <a:gd name="T7" fmla="*/ 498 h 550"/>
                        <a:gd name="T8" fmla="*/ 214 w 532"/>
                        <a:gd name="T9" fmla="*/ 496 h 550"/>
                        <a:gd name="T10" fmla="*/ 214 w 532"/>
                        <a:gd name="T11" fmla="*/ 514 h 550"/>
                        <a:gd name="T12" fmla="*/ 96 w 532"/>
                        <a:gd name="T13" fmla="*/ 514 h 550"/>
                        <a:gd name="T14" fmla="*/ 88 w 532"/>
                        <a:gd name="T15" fmla="*/ 550 h 550"/>
                        <a:gd name="T16" fmla="*/ 0 w 532"/>
                        <a:gd name="T17" fmla="*/ 538 h 550"/>
                        <a:gd name="T18" fmla="*/ 48 w 532"/>
                        <a:gd name="T19" fmla="*/ 126 h 550"/>
                        <a:gd name="T20" fmla="*/ 64 w 532"/>
                        <a:gd name="T21" fmla="*/ 0 h 550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32"/>
                        <a:gd name="T34" fmla="*/ 0 h 550"/>
                        <a:gd name="T35" fmla="*/ 532 w 532"/>
                        <a:gd name="T36" fmla="*/ 550 h 550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32" h="550">
                          <a:moveTo>
                            <a:pt x="64" y="0"/>
                          </a:moveTo>
                          <a:lnTo>
                            <a:pt x="532" y="20"/>
                          </a:lnTo>
                          <a:lnTo>
                            <a:pt x="510" y="508"/>
                          </a:lnTo>
                          <a:lnTo>
                            <a:pt x="358" y="498"/>
                          </a:lnTo>
                          <a:lnTo>
                            <a:pt x="214" y="496"/>
                          </a:lnTo>
                          <a:lnTo>
                            <a:pt x="214" y="514"/>
                          </a:lnTo>
                          <a:lnTo>
                            <a:pt x="96" y="514"/>
                          </a:lnTo>
                          <a:lnTo>
                            <a:pt x="88" y="550"/>
                          </a:lnTo>
                          <a:lnTo>
                            <a:pt x="0" y="538"/>
                          </a:lnTo>
                          <a:lnTo>
                            <a:pt x="48" y="126"/>
                          </a:lnTo>
                          <a:lnTo>
                            <a:pt x="6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5" name="Text Box 11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97" y="2688"/>
                    <a:ext cx="259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NM</a:t>
                    </a:r>
                  </a:p>
                </p:txBody>
              </p:sp>
            </p:grpSp>
            <p:grpSp>
              <p:nvGrpSpPr>
                <p:cNvPr id="7" name="Group 1210"/>
                <p:cNvGrpSpPr>
                  <a:grpSpLocks/>
                </p:cNvGrpSpPr>
                <p:nvPr/>
              </p:nvGrpSpPr>
              <p:grpSpPr bwMode="auto">
                <a:xfrm>
                  <a:off x="3824133" y="4378800"/>
                  <a:ext cx="1672501" cy="1573181"/>
                  <a:chOff x="2182" y="2628"/>
                  <a:chExt cx="1151" cy="1111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8" name="Group 121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82" y="2628"/>
                    <a:ext cx="1151" cy="1111"/>
                    <a:chOff x="2176" y="2748"/>
                    <a:chExt cx="1082" cy="1044"/>
                  </a:xfrm>
                  <a:grpFill/>
                </p:grpSpPr>
                <p:sp>
                  <p:nvSpPr>
                    <p:cNvPr id="388" name="Freeform 121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176" y="2748"/>
                      <a:ext cx="1082" cy="1044"/>
                    </a:xfrm>
                    <a:custGeom>
                      <a:avLst/>
                      <a:gdLst>
                        <a:gd name="T0" fmla="*/ 312 w 1082"/>
                        <a:gd name="T1" fmla="*/ 0 h 1044"/>
                        <a:gd name="T2" fmla="*/ 552 w 1082"/>
                        <a:gd name="T3" fmla="*/ 6 h 1044"/>
                        <a:gd name="T4" fmla="*/ 552 w 1082"/>
                        <a:gd name="T5" fmla="*/ 196 h 1044"/>
                        <a:gd name="T6" fmla="*/ 674 w 1082"/>
                        <a:gd name="T7" fmla="*/ 248 h 1044"/>
                        <a:gd name="T8" fmla="*/ 708 w 1082"/>
                        <a:gd name="T9" fmla="*/ 232 h 1044"/>
                        <a:gd name="T10" fmla="*/ 786 w 1082"/>
                        <a:gd name="T11" fmla="*/ 272 h 1044"/>
                        <a:gd name="T12" fmla="*/ 834 w 1082"/>
                        <a:gd name="T13" fmla="*/ 270 h 1044"/>
                        <a:gd name="T14" fmla="*/ 926 w 1082"/>
                        <a:gd name="T15" fmla="*/ 230 h 1044"/>
                        <a:gd name="T16" fmla="*/ 980 w 1082"/>
                        <a:gd name="T17" fmla="*/ 268 h 1044"/>
                        <a:gd name="T18" fmla="*/ 1026 w 1082"/>
                        <a:gd name="T19" fmla="*/ 278 h 1044"/>
                        <a:gd name="T20" fmla="*/ 1026 w 1082"/>
                        <a:gd name="T21" fmla="*/ 434 h 1044"/>
                        <a:gd name="T22" fmla="*/ 1082 w 1082"/>
                        <a:gd name="T23" fmla="*/ 530 h 1044"/>
                        <a:gd name="T24" fmla="*/ 1068 w 1082"/>
                        <a:gd name="T25" fmla="*/ 660 h 1044"/>
                        <a:gd name="T26" fmla="*/ 1010 w 1082"/>
                        <a:gd name="T27" fmla="*/ 714 h 1044"/>
                        <a:gd name="T28" fmla="*/ 996 w 1082"/>
                        <a:gd name="T29" fmla="*/ 666 h 1044"/>
                        <a:gd name="T30" fmla="*/ 980 w 1082"/>
                        <a:gd name="T31" fmla="*/ 688 h 1044"/>
                        <a:gd name="T32" fmla="*/ 992 w 1082"/>
                        <a:gd name="T33" fmla="*/ 718 h 1044"/>
                        <a:gd name="T34" fmla="*/ 888 w 1082"/>
                        <a:gd name="T35" fmla="*/ 796 h 1044"/>
                        <a:gd name="T36" fmla="*/ 862 w 1082"/>
                        <a:gd name="T37" fmla="*/ 802 h 1044"/>
                        <a:gd name="T38" fmla="*/ 808 w 1082"/>
                        <a:gd name="T39" fmla="*/ 840 h 1044"/>
                        <a:gd name="T40" fmla="*/ 808 w 1082"/>
                        <a:gd name="T41" fmla="*/ 862 h 1044"/>
                        <a:gd name="T42" fmla="*/ 792 w 1082"/>
                        <a:gd name="T43" fmla="*/ 868 h 1044"/>
                        <a:gd name="T44" fmla="*/ 804 w 1082"/>
                        <a:gd name="T45" fmla="*/ 892 h 1044"/>
                        <a:gd name="T46" fmla="*/ 774 w 1082"/>
                        <a:gd name="T47" fmla="*/ 932 h 1044"/>
                        <a:gd name="T48" fmla="*/ 792 w 1082"/>
                        <a:gd name="T49" fmla="*/ 990 h 1044"/>
                        <a:gd name="T50" fmla="*/ 808 w 1082"/>
                        <a:gd name="T51" fmla="*/ 1008 h 1044"/>
                        <a:gd name="T52" fmla="*/ 804 w 1082"/>
                        <a:gd name="T53" fmla="*/ 1044 h 1044"/>
                        <a:gd name="T54" fmla="*/ 762 w 1082"/>
                        <a:gd name="T55" fmla="*/ 1044 h 1044"/>
                        <a:gd name="T56" fmla="*/ 724 w 1082"/>
                        <a:gd name="T57" fmla="*/ 1026 h 1044"/>
                        <a:gd name="T58" fmla="*/ 698 w 1082"/>
                        <a:gd name="T59" fmla="*/ 1030 h 1044"/>
                        <a:gd name="T60" fmla="*/ 614 w 1082"/>
                        <a:gd name="T61" fmla="*/ 998 h 1044"/>
                        <a:gd name="T62" fmla="*/ 576 w 1082"/>
                        <a:gd name="T63" fmla="*/ 880 h 1044"/>
                        <a:gd name="T64" fmla="*/ 518 w 1082"/>
                        <a:gd name="T65" fmla="*/ 824 h 1044"/>
                        <a:gd name="T66" fmla="*/ 466 w 1082"/>
                        <a:gd name="T67" fmla="*/ 718 h 1044"/>
                        <a:gd name="T68" fmla="*/ 442 w 1082"/>
                        <a:gd name="T69" fmla="*/ 706 h 1044"/>
                        <a:gd name="T70" fmla="*/ 414 w 1082"/>
                        <a:gd name="T71" fmla="*/ 682 h 1044"/>
                        <a:gd name="T72" fmla="*/ 388 w 1082"/>
                        <a:gd name="T73" fmla="*/ 682 h 1044"/>
                        <a:gd name="T74" fmla="*/ 346 w 1082"/>
                        <a:gd name="T75" fmla="*/ 672 h 1044"/>
                        <a:gd name="T76" fmla="*/ 316 w 1082"/>
                        <a:gd name="T77" fmla="*/ 682 h 1044"/>
                        <a:gd name="T78" fmla="*/ 296 w 1082"/>
                        <a:gd name="T79" fmla="*/ 734 h 1044"/>
                        <a:gd name="T80" fmla="*/ 264 w 1082"/>
                        <a:gd name="T81" fmla="*/ 742 h 1044"/>
                        <a:gd name="T82" fmla="*/ 194 w 1082"/>
                        <a:gd name="T83" fmla="*/ 702 h 1044"/>
                        <a:gd name="T84" fmla="*/ 154 w 1082"/>
                        <a:gd name="T85" fmla="*/ 652 h 1044"/>
                        <a:gd name="T86" fmla="*/ 146 w 1082"/>
                        <a:gd name="T87" fmla="*/ 592 h 1044"/>
                        <a:gd name="T88" fmla="*/ 116 w 1082"/>
                        <a:gd name="T89" fmla="*/ 552 h 1044"/>
                        <a:gd name="T90" fmla="*/ 48 w 1082"/>
                        <a:gd name="T91" fmla="*/ 494 h 1044"/>
                        <a:gd name="T92" fmla="*/ 0 w 1082"/>
                        <a:gd name="T93" fmla="*/ 434 h 1044"/>
                        <a:gd name="T94" fmla="*/ 0 w 1082"/>
                        <a:gd name="T95" fmla="*/ 410 h 1044"/>
                        <a:gd name="T96" fmla="*/ 162 w 1082"/>
                        <a:gd name="T97" fmla="*/ 412 h 1044"/>
                        <a:gd name="T98" fmla="*/ 296 w 1082"/>
                        <a:gd name="T99" fmla="*/ 422 h 1044"/>
                        <a:gd name="T100" fmla="*/ 312 w 1082"/>
                        <a:gd name="T101" fmla="*/ 0 h 1044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1082"/>
                        <a:gd name="T154" fmla="*/ 0 h 1044"/>
                        <a:gd name="T155" fmla="*/ 1082 w 1082"/>
                        <a:gd name="T156" fmla="*/ 1044 h 1044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1082" h="1044">
                          <a:moveTo>
                            <a:pt x="312" y="0"/>
                          </a:moveTo>
                          <a:lnTo>
                            <a:pt x="552" y="6"/>
                          </a:lnTo>
                          <a:lnTo>
                            <a:pt x="552" y="196"/>
                          </a:lnTo>
                          <a:lnTo>
                            <a:pt x="674" y="248"/>
                          </a:lnTo>
                          <a:lnTo>
                            <a:pt x="708" y="232"/>
                          </a:lnTo>
                          <a:lnTo>
                            <a:pt x="786" y="272"/>
                          </a:lnTo>
                          <a:lnTo>
                            <a:pt x="834" y="270"/>
                          </a:lnTo>
                          <a:lnTo>
                            <a:pt x="926" y="230"/>
                          </a:lnTo>
                          <a:lnTo>
                            <a:pt x="980" y="268"/>
                          </a:lnTo>
                          <a:lnTo>
                            <a:pt x="1026" y="278"/>
                          </a:lnTo>
                          <a:lnTo>
                            <a:pt x="1026" y="434"/>
                          </a:lnTo>
                          <a:lnTo>
                            <a:pt x="1082" y="530"/>
                          </a:lnTo>
                          <a:lnTo>
                            <a:pt x="1068" y="660"/>
                          </a:lnTo>
                          <a:lnTo>
                            <a:pt x="1010" y="714"/>
                          </a:lnTo>
                          <a:lnTo>
                            <a:pt x="996" y="666"/>
                          </a:lnTo>
                          <a:lnTo>
                            <a:pt x="980" y="688"/>
                          </a:lnTo>
                          <a:lnTo>
                            <a:pt x="992" y="718"/>
                          </a:lnTo>
                          <a:lnTo>
                            <a:pt x="888" y="796"/>
                          </a:lnTo>
                          <a:lnTo>
                            <a:pt x="862" y="802"/>
                          </a:lnTo>
                          <a:lnTo>
                            <a:pt x="808" y="840"/>
                          </a:lnTo>
                          <a:lnTo>
                            <a:pt x="808" y="862"/>
                          </a:lnTo>
                          <a:lnTo>
                            <a:pt x="792" y="868"/>
                          </a:lnTo>
                          <a:lnTo>
                            <a:pt x="804" y="892"/>
                          </a:lnTo>
                          <a:lnTo>
                            <a:pt x="774" y="932"/>
                          </a:lnTo>
                          <a:lnTo>
                            <a:pt x="792" y="990"/>
                          </a:lnTo>
                          <a:lnTo>
                            <a:pt x="808" y="1008"/>
                          </a:lnTo>
                          <a:lnTo>
                            <a:pt x="804" y="1044"/>
                          </a:lnTo>
                          <a:lnTo>
                            <a:pt x="762" y="1044"/>
                          </a:lnTo>
                          <a:lnTo>
                            <a:pt x="724" y="1026"/>
                          </a:lnTo>
                          <a:lnTo>
                            <a:pt x="698" y="1030"/>
                          </a:lnTo>
                          <a:lnTo>
                            <a:pt x="614" y="998"/>
                          </a:lnTo>
                          <a:lnTo>
                            <a:pt x="576" y="880"/>
                          </a:lnTo>
                          <a:lnTo>
                            <a:pt x="518" y="824"/>
                          </a:lnTo>
                          <a:lnTo>
                            <a:pt x="466" y="718"/>
                          </a:lnTo>
                          <a:lnTo>
                            <a:pt x="442" y="706"/>
                          </a:lnTo>
                          <a:lnTo>
                            <a:pt x="414" y="682"/>
                          </a:lnTo>
                          <a:lnTo>
                            <a:pt x="388" y="682"/>
                          </a:lnTo>
                          <a:lnTo>
                            <a:pt x="346" y="672"/>
                          </a:lnTo>
                          <a:lnTo>
                            <a:pt x="316" y="682"/>
                          </a:lnTo>
                          <a:lnTo>
                            <a:pt x="296" y="734"/>
                          </a:lnTo>
                          <a:lnTo>
                            <a:pt x="264" y="742"/>
                          </a:lnTo>
                          <a:lnTo>
                            <a:pt x="194" y="702"/>
                          </a:lnTo>
                          <a:lnTo>
                            <a:pt x="154" y="652"/>
                          </a:lnTo>
                          <a:lnTo>
                            <a:pt x="146" y="592"/>
                          </a:lnTo>
                          <a:lnTo>
                            <a:pt x="116" y="552"/>
                          </a:lnTo>
                          <a:lnTo>
                            <a:pt x="48" y="494"/>
                          </a:lnTo>
                          <a:lnTo>
                            <a:pt x="0" y="434"/>
                          </a:lnTo>
                          <a:lnTo>
                            <a:pt x="0" y="410"/>
                          </a:lnTo>
                          <a:lnTo>
                            <a:pt x="162" y="412"/>
                          </a:lnTo>
                          <a:lnTo>
                            <a:pt x="296" y="422"/>
                          </a:lnTo>
                          <a:lnTo>
                            <a:pt x="31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89" name="Freeform 121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176" y="2748"/>
                      <a:ext cx="1082" cy="1044"/>
                    </a:xfrm>
                    <a:custGeom>
                      <a:avLst/>
                      <a:gdLst>
                        <a:gd name="T0" fmla="*/ 312 w 1082"/>
                        <a:gd name="T1" fmla="*/ 0 h 1044"/>
                        <a:gd name="T2" fmla="*/ 552 w 1082"/>
                        <a:gd name="T3" fmla="*/ 6 h 1044"/>
                        <a:gd name="T4" fmla="*/ 552 w 1082"/>
                        <a:gd name="T5" fmla="*/ 196 h 1044"/>
                        <a:gd name="T6" fmla="*/ 674 w 1082"/>
                        <a:gd name="T7" fmla="*/ 248 h 1044"/>
                        <a:gd name="T8" fmla="*/ 708 w 1082"/>
                        <a:gd name="T9" fmla="*/ 232 h 1044"/>
                        <a:gd name="T10" fmla="*/ 786 w 1082"/>
                        <a:gd name="T11" fmla="*/ 272 h 1044"/>
                        <a:gd name="T12" fmla="*/ 834 w 1082"/>
                        <a:gd name="T13" fmla="*/ 270 h 1044"/>
                        <a:gd name="T14" fmla="*/ 926 w 1082"/>
                        <a:gd name="T15" fmla="*/ 230 h 1044"/>
                        <a:gd name="T16" fmla="*/ 980 w 1082"/>
                        <a:gd name="T17" fmla="*/ 268 h 1044"/>
                        <a:gd name="T18" fmla="*/ 1026 w 1082"/>
                        <a:gd name="T19" fmla="*/ 278 h 1044"/>
                        <a:gd name="T20" fmla="*/ 1026 w 1082"/>
                        <a:gd name="T21" fmla="*/ 434 h 1044"/>
                        <a:gd name="T22" fmla="*/ 1082 w 1082"/>
                        <a:gd name="T23" fmla="*/ 530 h 1044"/>
                        <a:gd name="T24" fmla="*/ 1068 w 1082"/>
                        <a:gd name="T25" fmla="*/ 660 h 1044"/>
                        <a:gd name="T26" fmla="*/ 1010 w 1082"/>
                        <a:gd name="T27" fmla="*/ 714 h 1044"/>
                        <a:gd name="T28" fmla="*/ 996 w 1082"/>
                        <a:gd name="T29" fmla="*/ 666 h 1044"/>
                        <a:gd name="T30" fmla="*/ 980 w 1082"/>
                        <a:gd name="T31" fmla="*/ 688 h 1044"/>
                        <a:gd name="T32" fmla="*/ 992 w 1082"/>
                        <a:gd name="T33" fmla="*/ 718 h 1044"/>
                        <a:gd name="T34" fmla="*/ 888 w 1082"/>
                        <a:gd name="T35" fmla="*/ 796 h 1044"/>
                        <a:gd name="T36" fmla="*/ 862 w 1082"/>
                        <a:gd name="T37" fmla="*/ 802 h 1044"/>
                        <a:gd name="T38" fmla="*/ 808 w 1082"/>
                        <a:gd name="T39" fmla="*/ 840 h 1044"/>
                        <a:gd name="T40" fmla="*/ 808 w 1082"/>
                        <a:gd name="T41" fmla="*/ 862 h 1044"/>
                        <a:gd name="T42" fmla="*/ 792 w 1082"/>
                        <a:gd name="T43" fmla="*/ 868 h 1044"/>
                        <a:gd name="T44" fmla="*/ 804 w 1082"/>
                        <a:gd name="T45" fmla="*/ 892 h 1044"/>
                        <a:gd name="T46" fmla="*/ 774 w 1082"/>
                        <a:gd name="T47" fmla="*/ 932 h 1044"/>
                        <a:gd name="T48" fmla="*/ 792 w 1082"/>
                        <a:gd name="T49" fmla="*/ 990 h 1044"/>
                        <a:gd name="T50" fmla="*/ 808 w 1082"/>
                        <a:gd name="T51" fmla="*/ 1008 h 1044"/>
                        <a:gd name="T52" fmla="*/ 804 w 1082"/>
                        <a:gd name="T53" fmla="*/ 1044 h 1044"/>
                        <a:gd name="T54" fmla="*/ 762 w 1082"/>
                        <a:gd name="T55" fmla="*/ 1044 h 1044"/>
                        <a:gd name="T56" fmla="*/ 724 w 1082"/>
                        <a:gd name="T57" fmla="*/ 1026 h 1044"/>
                        <a:gd name="T58" fmla="*/ 698 w 1082"/>
                        <a:gd name="T59" fmla="*/ 1030 h 1044"/>
                        <a:gd name="T60" fmla="*/ 614 w 1082"/>
                        <a:gd name="T61" fmla="*/ 998 h 1044"/>
                        <a:gd name="T62" fmla="*/ 576 w 1082"/>
                        <a:gd name="T63" fmla="*/ 880 h 1044"/>
                        <a:gd name="T64" fmla="*/ 518 w 1082"/>
                        <a:gd name="T65" fmla="*/ 824 h 1044"/>
                        <a:gd name="T66" fmla="*/ 466 w 1082"/>
                        <a:gd name="T67" fmla="*/ 718 h 1044"/>
                        <a:gd name="T68" fmla="*/ 442 w 1082"/>
                        <a:gd name="T69" fmla="*/ 706 h 1044"/>
                        <a:gd name="T70" fmla="*/ 414 w 1082"/>
                        <a:gd name="T71" fmla="*/ 682 h 1044"/>
                        <a:gd name="T72" fmla="*/ 388 w 1082"/>
                        <a:gd name="T73" fmla="*/ 682 h 1044"/>
                        <a:gd name="T74" fmla="*/ 346 w 1082"/>
                        <a:gd name="T75" fmla="*/ 672 h 1044"/>
                        <a:gd name="T76" fmla="*/ 316 w 1082"/>
                        <a:gd name="T77" fmla="*/ 682 h 1044"/>
                        <a:gd name="T78" fmla="*/ 296 w 1082"/>
                        <a:gd name="T79" fmla="*/ 734 h 1044"/>
                        <a:gd name="T80" fmla="*/ 264 w 1082"/>
                        <a:gd name="T81" fmla="*/ 742 h 1044"/>
                        <a:gd name="T82" fmla="*/ 194 w 1082"/>
                        <a:gd name="T83" fmla="*/ 702 h 1044"/>
                        <a:gd name="T84" fmla="*/ 154 w 1082"/>
                        <a:gd name="T85" fmla="*/ 652 h 1044"/>
                        <a:gd name="T86" fmla="*/ 146 w 1082"/>
                        <a:gd name="T87" fmla="*/ 592 h 1044"/>
                        <a:gd name="T88" fmla="*/ 116 w 1082"/>
                        <a:gd name="T89" fmla="*/ 552 h 1044"/>
                        <a:gd name="T90" fmla="*/ 48 w 1082"/>
                        <a:gd name="T91" fmla="*/ 494 h 1044"/>
                        <a:gd name="T92" fmla="*/ 0 w 1082"/>
                        <a:gd name="T93" fmla="*/ 434 h 1044"/>
                        <a:gd name="T94" fmla="*/ 0 w 1082"/>
                        <a:gd name="T95" fmla="*/ 410 h 1044"/>
                        <a:gd name="T96" fmla="*/ 162 w 1082"/>
                        <a:gd name="T97" fmla="*/ 412 h 1044"/>
                        <a:gd name="T98" fmla="*/ 296 w 1082"/>
                        <a:gd name="T99" fmla="*/ 422 h 1044"/>
                        <a:gd name="T100" fmla="*/ 312 w 1082"/>
                        <a:gd name="T101" fmla="*/ 0 h 1044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1082"/>
                        <a:gd name="T154" fmla="*/ 0 h 1044"/>
                        <a:gd name="T155" fmla="*/ 1082 w 1082"/>
                        <a:gd name="T156" fmla="*/ 1044 h 1044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1082" h="1044">
                          <a:moveTo>
                            <a:pt x="312" y="0"/>
                          </a:moveTo>
                          <a:lnTo>
                            <a:pt x="552" y="6"/>
                          </a:lnTo>
                          <a:lnTo>
                            <a:pt x="552" y="196"/>
                          </a:lnTo>
                          <a:lnTo>
                            <a:pt x="674" y="248"/>
                          </a:lnTo>
                          <a:lnTo>
                            <a:pt x="708" y="232"/>
                          </a:lnTo>
                          <a:lnTo>
                            <a:pt x="786" y="272"/>
                          </a:lnTo>
                          <a:lnTo>
                            <a:pt x="834" y="270"/>
                          </a:lnTo>
                          <a:lnTo>
                            <a:pt x="926" y="230"/>
                          </a:lnTo>
                          <a:lnTo>
                            <a:pt x="980" y="268"/>
                          </a:lnTo>
                          <a:lnTo>
                            <a:pt x="1026" y="278"/>
                          </a:lnTo>
                          <a:lnTo>
                            <a:pt x="1026" y="434"/>
                          </a:lnTo>
                          <a:lnTo>
                            <a:pt x="1082" y="530"/>
                          </a:lnTo>
                          <a:lnTo>
                            <a:pt x="1068" y="660"/>
                          </a:lnTo>
                          <a:lnTo>
                            <a:pt x="1010" y="714"/>
                          </a:lnTo>
                          <a:lnTo>
                            <a:pt x="996" y="666"/>
                          </a:lnTo>
                          <a:lnTo>
                            <a:pt x="980" y="688"/>
                          </a:lnTo>
                          <a:lnTo>
                            <a:pt x="992" y="718"/>
                          </a:lnTo>
                          <a:lnTo>
                            <a:pt x="888" y="796"/>
                          </a:lnTo>
                          <a:lnTo>
                            <a:pt x="862" y="802"/>
                          </a:lnTo>
                          <a:lnTo>
                            <a:pt x="808" y="840"/>
                          </a:lnTo>
                          <a:lnTo>
                            <a:pt x="808" y="862"/>
                          </a:lnTo>
                          <a:lnTo>
                            <a:pt x="792" y="868"/>
                          </a:lnTo>
                          <a:lnTo>
                            <a:pt x="804" y="892"/>
                          </a:lnTo>
                          <a:lnTo>
                            <a:pt x="774" y="932"/>
                          </a:lnTo>
                          <a:lnTo>
                            <a:pt x="792" y="990"/>
                          </a:lnTo>
                          <a:lnTo>
                            <a:pt x="808" y="1008"/>
                          </a:lnTo>
                          <a:lnTo>
                            <a:pt x="804" y="1044"/>
                          </a:lnTo>
                          <a:lnTo>
                            <a:pt x="762" y="1044"/>
                          </a:lnTo>
                          <a:lnTo>
                            <a:pt x="724" y="1026"/>
                          </a:lnTo>
                          <a:lnTo>
                            <a:pt x="698" y="1030"/>
                          </a:lnTo>
                          <a:lnTo>
                            <a:pt x="614" y="998"/>
                          </a:lnTo>
                          <a:lnTo>
                            <a:pt x="576" y="880"/>
                          </a:lnTo>
                          <a:lnTo>
                            <a:pt x="518" y="824"/>
                          </a:lnTo>
                          <a:lnTo>
                            <a:pt x="466" y="718"/>
                          </a:lnTo>
                          <a:lnTo>
                            <a:pt x="442" y="706"/>
                          </a:lnTo>
                          <a:lnTo>
                            <a:pt x="414" y="682"/>
                          </a:lnTo>
                          <a:lnTo>
                            <a:pt x="388" y="682"/>
                          </a:lnTo>
                          <a:lnTo>
                            <a:pt x="346" y="672"/>
                          </a:lnTo>
                          <a:lnTo>
                            <a:pt x="316" y="682"/>
                          </a:lnTo>
                          <a:lnTo>
                            <a:pt x="296" y="734"/>
                          </a:lnTo>
                          <a:lnTo>
                            <a:pt x="264" y="742"/>
                          </a:lnTo>
                          <a:lnTo>
                            <a:pt x="194" y="702"/>
                          </a:lnTo>
                          <a:lnTo>
                            <a:pt x="154" y="652"/>
                          </a:lnTo>
                          <a:lnTo>
                            <a:pt x="146" y="592"/>
                          </a:lnTo>
                          <a:lnTo>
                            <a:pt x="116" y="552"/>
                          </a:lnTo>
                          <a:lnTo>
                            <a:pt x="48" y="494"/>
                          </a:lnTo>
                          <a:lnTo>
                            <a:pt x="0" y="434"/>
                          </a:lnTo>
                          <a:lnTo>
                            <a:pt x="0" y="410"/>
                          </a:lnTo>
                          <a:lnTo>
                            <a:pt x="162" y="412"/>
                          </a:lnTo>
                          <a:lnTo>
                            <a:pt x="296" y="422"/>
                          </a:lnTo>
                          <a:lnTo>
                            <a:pt x="31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87" name="Text Box 12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04" y="3072"/>
                    <a:ext cx="216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TX</a:t>
                    </a:r>
                  </a:p>
                </p:txBody>
              </p:sp>
            </p:grpSp>
            <p:grpSp>
              <p:nvGrpSpPr>
                <p:cNvPr id="9" name="Group 1295"/>
                <p:cNvGrpSpPr>
                  <a:grpSpLocks/>
                </p:cNvGrpSpPr>
                <p:nvPr/>
              </p:nvGrpSpPr>
              <p:grpSpPr bwMode="auto">
                <a:xfrm>
                  <a:off x="5396371" y="4843249"/>
                  <a:ext cx="719277" cy="579146"/>
                  <a:chOff x="3264" y="2956"/>
                  <a:chExt cx="495" cy="409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0" name="Group 129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72" y="2956"/>
                    <a:ext cx="487" cy="409"/>
                    <a:chOff x="3200" y="3056"/>
                    <a:chExt cx="458" cy="384"/>
                  </a:xfrm>
                  <a:grpFill/>
                </p:grpSpPr>
                <p:sp>
                  <p:nvSpPr>
                    <p:cNvPr id="340" name="Freeform 129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00" y="3056"/>
                      <a:ext cx="458" cy="384"/>
                    </a:xfrm>
                    <a:custGeom>
                      <a:avLst/>
                      <a:gdLst>
                        <a:gd name="T0" fmla="*/ 0 w 458"/>
                        <a:gd name="T1" fmla="*/ 8 h 384"/>
                        <a:gd name="T2" fmla="*/ 228 w 458"/>
                        <a:gd name="T3" fmla="*/ 0 h 384"/>
                        <a:gd name="T4" fmla="*/ 268 w 458"/>
                        <a:gd name="T5" fmla="*/ 78 h 384"/>
                        <a:gd name="T6" fmla="*/ 234 w 458"/>
                        <a:gd name="T7" fmla="*/ 172 h 384"/>
                        <a:gd name="T8" fmla="*/ 222 w 458"/>
                        <a:gd name="T9" fmla="*/ 214 h 384"/>
                        <a:gd name="T10" fmla="*/ 376 w 458"/>
                        <a:gd name="T11" fmla="*/ 196 h 384"/>
                        <a:gd name="T12" fmla="*/ 386 w 458"/>
                        <a:gd name="T13" fmla="*/ 258 h 384"/>
                        <a:gd name="T14" fmla="*/ 340 w 458"/>
                        <a:gd name="T15" fmla="*/ 252 h 384"/>
                        <a:gd name="T16" fmla="*/ 318 w 458"/>
                        <a:gd name="T17" fmla="*/ 278 h 384"/>
                        <a:gd name="T18" fmla="*/ 342 w 458"/>
                        <a:gd name="T19" fmla="*/ 294 h 384"/>
                        <a:gd name="T20" fmla="*/ 384 w 458"/>
                        <a:gd name="T21" fmla="*/ 276 h 384"/>
                        <a:gd name="T22" fmla="*/ 386 w 458"/>
                        <a:gd name="T23" fmla="*/ 304 h 384"/>
                        <a:gd name="T24" fmla="*/ 410 w 458"/>
                        <a:gd name="T25" fmla="*/ 280 h 384"/>
                        <a:gd name="T26" fmla="*/ 428 w 458"/>
                        <a:gd name="T27" fmla="*/ 280 h 384"/>
                        <a:gd name="T28" fmla="*/ 408 w 458"/>
                        <a:gd name="T29" fmla="*/ 330 h 384"/>
                        <a:gd name="T30" fmla="*/ 446 w 458"/>
                        <a:gd name="T31" fmla="*/ 338 h 384"/>
                        <a:gd name="T32" fmla="*/ 458 w 458"/>
                        <a:gd name="T33" fmla="*/ 368 h 384"/>
                        <a:gd name="T34" fmla="*/ 440 w 458"/>
                        <a:gd name="T35" fmla="*/ 376 h 384"/>
                        <a:gd name="T36" fmla="*/ 416 w 458"/>
                        <a:gd name="T37" fmla="*/ 358 h 384"/>
                        <a:gd name="T38" fmla="*/ 372 w 458"/>
                        <a:gd name="T39" fmla="*/ 346 h 384"/>
                        <a:gd name="T40" fmla="*/ 382 w 458"/>
                        <a:gd name="T41" fmla="*/ 378 h 384"/>
                        <a:gd name="T42" fmla="*/ 360 w 458"/>
                        <a:gd name="T43" fmla="*/ 384 h 384"/>
                        <a:gd name="T44" fmla="*/ 340 w 458"/>
                        <a:gd name="T45" fmla="*/ 352 h 384"/>
                        <a:gd name="T46" fmla="*/ 330 w 458"/>
                        <a:gd name="T47" fmla="*/ 370 h 384"/>
                        <a:gd name="T48" fmla="*/ 262 w 458"/>
                        <a:gd name="T49" fmla="*/ 370 h 384"/>
                        <a:gd name="T50" fmla="*/ 262 w 458"/>
                        <a:gd name="T51" fmla="*/ 352 h 384"/>
                        <a:gd name="T52" fmla="*/ 238 w 458"/>
                        <a:gd name="T53" fmla="*/ 330 h 384"/>
                        <a:gd name="T54" fmla="*/ 188 w 458"/>
                        <a:gd name="T55" fmla="*/ 328 h 384"/>
                        <a:gd name="T56" fmla="*/ 230 w 458"/>
                        <a:gd name="T57" fmla="*/ 352 h 384"/>
                        <a:gd name="T58" fmla="*/ 170 w 458"/>
                        <a:gd name="T59" fmla="*/ 366 h 384"/>
                        <a:gd name="T60" fmla="*/ 78 w 458"/>
                        <a:gd name="T61" fmla="*/ 348 h 384"/>
                        <a:gd name="T62" fmla="*/ 44 w 458"/>
                        <a:gd name="T63" fmla="*/ 352 h 384"/>
                        <a:gd name="T64" fmla="*/ 56 w 458"/>
                        <a:gd name="T65" fmla="*/ 224 h 384"/>
                        <a:gd name="T66" fmla="*/ 0 w 458"/>
                        <a:gd name="T67" fmla="*/ 122 h 384"/>
                        <a:gd name="T68" fmla="*/ 0 w 458"/>
                        <a:gd name="T69" fmla="*/ 8 h 384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w 458"/>
                        <a:gd name="T106" fmla="*/ 0 h 384"/>
                        <a:gd name="T107" fmla="*/ 458 w 458"/>
                        <a:gd name="T108" fmla="*/ 384 h 384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T105" t="T106" r="T107" b="T108"/>
                      <a:pathLst>
                        <a:path w="458" h="384">
                          <a:moveTo>
                            <a:pt x="0" y="8"/>
                          </a:moveTo>
                          <a:lnTo>
                            <a:pt x="228" y="0"/>
                          </a:lnTo>
                          <a:lnTo>
                            <a:pt x="268" y="78"/>
                          </a:lnTo>
                          <a:lnTo>
                            <a:pt x="234" y="172"/>
                          </a:lnTo>
                          <a:lnTo>
                            <a:pt x="222" y="214"/>
                          </a:lnTo>
                          <a:lnTo>
                            <a:pt x="376" y="196"/>
                          </a:lnTo>
                          <a:lnTo>
                            <a:pt x="386" y="258"/>
                          </a:lnTo>
                          <a:lnTo>
                            <a:pt x="340" y="252"/>
                          </a:lnTo>
                          <a:lnTo>
                            <a:pt x="318" y="278"/>
                          </a:lnTo>
                          <a:lnTo>
                            <a:pt x="342" y="294"/>
                          </a:lnTo>
                          <a:lnTo>
                            <a:pt x="384" y="276"/>
                          </a:lnTo>
                          <a:lnTo>
                            <a:pt x="386" y="304"/>
                          </a:lnTo>
                          <a:lnTo>
                            <a:pt x="410" y="280"/>
                          </a:lnTo>
                          <a:lnTo>
                            <a:pt x="428" y="280"/>
                          </a:lnTo>
                          <a:lnTo>
                            <a:pt x="408" y="330"/>
                          </a:lnTo>
                          <a:lnTo>
                            <a:pt x="446" y="338"/>
                          </a:lnTo>
                          <a:lnTo>
                            <a:pt x="458" y="368"/>
                          </a:lnTo>
                          <a:lnTo>
                            <a:pt x="440" y="376"/>
                          </a:lnTo>
                          <a:lnTo>
                            <a:pt x="416" y="358"/>
                          </a:lnTo>
                          <a:lnTo>
                            <a:pt x="372" y="346"/>
                          </a:lnTo>
                          <a:lnTo>
                            <a:pt x="382" y="378"/>
                          </a:lnTo>
                          <a:lnTo>
                            <a:pt x="360" y="384"/>
                          </a:lnTo>
                          <a:lnTo>
                            <a:pt x="340" y="352"/>
                          </a:lnTo>
                          <a:lnTo>
                            <a:pt x="330" y="370"/>
                          </a:lnTo>
                          <a:lnTo>
                            <a:pt x="262" y="370"/>
                          </a:lnTo>
                          <a:lnTo>
                            <a:pt x="262" y="352"/>
                          </a:lnTo>
                          <a:lnTo>
                            <a:pt x="238" y="330"/>
                          </a:lnTo>
                          <a:lnTo>
                            <a:pt x="188" y="328"/>
                          </a:lnTo>
                          <a:lnTo>
                            <a:pt x="230" y="352"/>
                          </a:lnTo>
                          <a:lnTo>
                            <a:pt x="170" y="366"/>
                          </a:lnTo>
                          <a:lnTo>
                            <a:pt x="78" y="348"/>
                          </a:lnTo>
                          <a:lnTo>
                            <a:pt x="44" y="352"/>
                          </a:lnTo>
                          <a:lnTo>
                            <a:pt x="56" y="224"/>
                          </a:lnTo>
                          <a:lnTo>
                            <a:pt x="0" y="122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41" name="Freeform 12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00" y="3056"/>
                      <a:ext cx="458" cy="384"/>
                    </a:xfrm>
                    <a:custGeom>
                      <a:avLst/>
                      <a:gdLst>
                        <a:gd name="T0" fmla="*/ 0 w 458"/>
                        <a:gd name="T1" fmla="*/ 8 h 384"/>
                        <a:gd name="T2" fmla="*/ 228 w 458"/>
                        <a:gd name="T3" fmla="*/ 0 h 384"/>
                        <a:gd name="T4" fmla="*/ 268 w 458"/>
                        <a:gd name="T5" fmla="*/ 78 h 384"/>
                        <a:gd name="T6" fmla="*/ 234 w 458"/>
                        <a:gd name="T7" fmla="*/ 172 h 384"/>
                        <a:gd name="T8" fmla="*/ 222 w 458"/>
                        <a:gd name="T9" fmla="*/ 214 h 384"/>
                        <a:gd name="T10" fmla="*/ 376 w 458"/>
                        <a:gd name="T11" fmla="*/ 196 h 384"/>
                        <a:gd name="T12" fmla="*/ 386 w 458"/>
                        <a:gd name="T13" fmla="*/ 258 h 384"/>
                        <a:gd name="T14" fmla="*/ 340 w 458"/>
                        <a:gd name="T15" fmla="*/ 252 h 384"/>
                        <a:gd name="T16" fmla="*/ 318 w 458"/>
                        <a:gd name="T17" fmla="*/ 278 h 384"/>
                        <a:gd name="T18" fmla="*/ 342 w 458"/>
                        <a:gd name="T19" fmla="*/ 294 h 384"/>
                        <a:gd name="T20" fmla="*/ 384 w 458"/>
                        <a:gd name="T21" fmla="*/ 276 h 384"/>
                        <a:gd name="T22" fmla="*/ 386 w 458"/>
                        <a:gd name="T23" fmla="*/ 304 h 384"/>
                        <a:gd name="T24" fmla="*/ 410 w 458"/>
                        <a:gd name="T25" fmla="*/ 280 h 384"/>
                        <a:gd name="T26" fmla="*/ 428 w 458"/>
                        <a:gd name="T27" fmla="*/ 280 h 384"/>
                        <a:gd name="T28" fmla="*/ 408 w 458"/>
                        <a:gd name="T29" fmla="*/ 330 h 384"/>
                        <a:gd name="T30" fmla="*/ 446 w 458"/>
                        <a:gd name="T31" fmla="*/ 338 h 384"/>
                        <a:gd name="T32" fmla="*/ 458 w 458"/>
                        <a:gd name="T33" fmla="*/ 368 h 384"/>
                        <a:gd name="T34" fmla="*/ 440 w 458"/>
                        <a:gd name="T35" fmla="*/ 376 h 384"/>
                        <a:gd name="T36" fmla="*/ 416 w 458"/>
                        <a:gd name="T37" fmla="*/ 358 h 384"/>
                        <a:gd name="T38" fmla="*/ 372 w 458"/>
                        <a:gd name="T39" fmla="*/ 346 h 384"/>
                        <a:gd name="T40" fmla="*/ 382 w 458"/>
                        <a:gd name="T41" fmla="*/ 378 h 384"/>
                        <a:gd name="T42" fmla="*/ 360 w 458"/>
                        <a:gd name="T43" fmla="*/ 384 h 384"/>
                        <a:gd name="T44" fmla="*/ 340 w 458"/>
                        <a:gd name="T45" fmla="*/ 352 h 384"/>
                        <a:gd name="T46" fmla="*/ 330 w 458"/>
                        <a:gd name="T47" fmla="*/ 370 h 384"/>
                        <a:gd name="T48" fmla="*/ 262 w 458"/>
                        <a:gd name="T49" fmla="*/ 370 h 384"/>
                        <a:gd name="T50" fmla="*/ 262 w 458"/>
                        <a:gd name="T51" fmla="*/ 352 h 384"/>
                        <a:gd name="T52" fmla="*/ 238 w 458"/>
                        <a:gd name="T53" fmla="*/ 330 h 384"/>
                        <a:gd name="T54" fmla="*/ 188 w 458"/>
                        <a:gd name="T55" fmla="*/ 328 h 384"/>
                        <a:gd name="T56" fmla="*/ 230 w 458"/>
                        <a:gd name="T57" fmla="*/ 352 h 384"/>
                        <a:gd name="T58" fmla="*/ 170 w 458"/>
                        <a:gd name="T59" fmla="*/ 366 h 384"/>
                        <a:gd name="T60" fmla="*/ 78 w 458"/>
                        <a:gd name="T61" fmla="*/ 348 h 384"/>
                        <a:gd name="T62" fmla="*/ 44 w 458"/>
                        <a:gd name="T63" fmla="*/ 352 h 384"/>
                        <a:gd name="T64" fmla="*/ 56 w 458"/>
                        <a:gd name="T65" fmla="*/ 224 h 384"/>
                        <a:gd name="T66" fmla="*/ 0 w 458"/>
                        <a:gd name="T67" fmla="*/ 122 h 384"/>
                        <a:gd name="T68" fmla="*/ 0 w 458"/>
                        <a:gd name="T69" fmla="*/ 8 h 384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w 458"/>
                        <a:gd name="T106" fmla="*/ 0 h 384"/>
                        <a:gd name="T107" fmla="*/ 458 w 458"/>
                        <a:gd name="T108" fmla="*/ 384 h 384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T105" t="T106" r="T107" b="T108"/>
                      <a:pathLst>
                        <a:path w="458" h="384">
                          <a:moveTo>
                            <a:pt x="0" y="8"/>
                          </a:moveTo>
                          <a:lnTo>
                            <a:pt x="228" y="0"/>
                          </a:lnTo>
                          <a:lnTo>
                            <a:pt x="268" y="78"/>
                          </a:lnTo>
                          <a:lnTo>
                            <a:pt x="234" y="172"/>
                          </a:lnTo>
                          <a:lnTo>
                            <a:pt x="222" y="214"/>
                          </a:lnTo>
                          <a:lnTo>
                            <a:pt x="376" y="196"/>
                          </a:lnTo>
                          <a:lnTo>
                            <a:pt x="386" y="258"/>
                          </a:lnTo>
                          <a:lnTo>
                            <a:pt x="340" y="252"/>
                          </a:lnTo>
                          <a:lnTo>
                            <a:pt x="318" y="278"/>
                          </a:lnTo>
                          <a:lnTo>
                            <a:pt x="342" y="294"/>
                          </a:lnTo>
                          <a:lnTo>
                            <a:pt x="384" y="276"/>
                          </a:lnTo>
                          <a:lnTo>
                            <a:pt x="386" y="304"/>
                          </a:lnTo>
                          <a:lnTo>
                            <a:pt x="410" y="280"/>
                          </a:lnTo>
                          <a:lnTo>
                            <a:pt x="428" y="280"/>
                          </a:lnTo>
                          <a:lnTo>
                            <a:pt x="408" y="330"/>
                          </a:lnTo>
                          <a:lnTo>
                            <a:pt x="446" y="338"/>
                          </a:lnTo>
                          <a:lnTo>
                            <a:pt x="458" y="368"/>
                          </a:lnTo>
                          <a:lnTo>
                            <a:pt x="440" y="376"/>
                          </a:lnTo>
                          <a:lnTo>
                            <a:pt x="416" y="358"/>
                          </a:lnTo>
                          <a:lnTo>
                            <a:pt x="372" y="346"/>
                          </a:lnTo>
                          <a:lnTo>
                            <a:pt x="382" y="378"/>
                          </a:lnTo>
                          <a:lnTo>
                            <a:pt x="360" y="384"/>
                          </a:lnTo>
                          <a:lnTo>
                            <a:pt x="340" y="352"/>
                          </a:lnTo>
                          <a:lnTo>
                            <a:pt x="330" y="370"/>
                          </a:lnTo>
                          <a:lnTo>
                            <a:pt x="262" y="370"/>
                          </a:lnTo>
                          <a:lnTo>
                            <a:pt x="262" y="352"/>
                          </a:lnTo>
                          <a:lnTo>
                            <a:pt x="238" y="330"/>
                          </a:lnTo>
                          <a:lnTo>
                            <a:pt x="188" y="328"/>
                          </a:lnTo>
                          <a:lnTo>
                            <a:pt x="230" y="352"/>
                          </a:lnTo>
                          <a:lnTo>
                            <a:pt x="170" y="366"/>
                          </a:lnTo>
                          <a:lnTo>
                            <a:pt x="78" y="348"/>
                          </a:lnTo>
                          <a:lnTo>
                            <a:pt x="44" y="352"/>
                          </a:lnTo>
                          <a:lnTo>
                            <a:pt x="56" y="224"/>
                          </a:lnTo>
                          <a:lnTo>
                            <a:pt x="0" y="122"/>
                          </a:lnTo>
                          <a:lnTo>
                            <a:pt x="0" y="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9" name="Text Box 12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2976"/>
                    <a:ext cx="21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LA</a:t>
                    </a:r>
                  </a:p>
                </p:txBody>
              </p:sp>
            </p:grpSp>
            <p:grpSp>
              <p:nvGrpSpPr>
                <p:cNvPr id="11" name="Group 1337"/>
                <p:cNvGrpSpPr>
                  <a:grpSpLocks/>
                </p:cNvGrpSpPr>
                <p:nvPr/>
              </p:nvGrpSpPr>
              <p:grpSpPr bwMode="auto">
                <a:xfrm>
                  <a:off x="4309464" y="4289592"/>
                  <a:ext cx="1033144" cy="502681"/>
                  <a:chOff x="2516" y="2565"/>
                  <a:chExt cx="711" cy="355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2" name="Group 133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16" y="2565"/>
                    <a:ext cx="711" cy="355"/>
                    <a:chOff x="2490" y="2688"/>
                    <a:chExt cx="668" cy="334"/>
                  </a:xfrm>
                  <a:grpFill/>
                </p:grpSpPr>
                <p:sp>
                  <p:nvSpPr>
                    <p:cNvPr id="320" name="Freeform 133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90" y="2688"/>
                      <a:ext cx="668" cy="334"/>
                    </a:xfrm>
                    <a:custGeom>
                      <a:avLst/>
                      <a:gdLst>
                        <a:gd name="T0" fmla="*/ 2 w 668"/>
                        <a:gd name="T1" fmla="*/ 0 h 334"/>
                        <a:gd name="T2" fmla="*/ 0 w 668"/>
                        <a:gd name="T3" fmla="*/ 58 h 334"/>
                        <a:gd name="T4" fmla="*/ 236 w 668"/>
                        <a:gd name="T5" fmla="*/ 68 h 334"/>
                        <a:gd name="T6" fmla="*/ 238 w 668"/>
                        <a:gd name="T7" fmla="*/ 258 h 334"/>
                        <a:gd name="T8" fmla="*/ 358 w 668"/>
                        <a:gd name="T9" fmla="*/ 310 h 334"/>
                        <a:gd name="T10" fmla="*/ 392 w 668"/>
                        <a:gd name="T11" fmla="*/ 292 h 334"/>
                        <a:gd name="T12" fmla="*/ 470 w 668"/>
                        <a:gd name="T13" fmla="*/ 334 h 334"/>
                        <a:gd name="T14" fmla="*/ 520 w 668"/>
                        <a:gd name="T15" fmla="*/ 332 h 334"/>
                        <a:gd name="T16" fmla="*/ 612 w 668"/>
                        <a:gd name="T17" fmla="*/ 292 h 334"/>
                        <a:gd name="T18" fmla="*/ 668 w 668"/>
                        <a:gd name="T19" fmla="*/ 332 h 334"/>
                        <a:gd name="T20" fmla="*/ 668 w 668"/>
                        <a:gd name="T21" fmla="*/ 124 h 334"/>
                        <a:gd name="T22" fmla="*/ 650 w 668"/>
                        <a:gd name="T23" fmla="*/ 4 h 334"/>
                        <a:gd name="T24" fmla="*/ 2 w 668"/>
                        <a:gd name="T25" fmla="*/ 0 h 334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668"/>
                        <a:gd name="T40" fmla="*/ 0 h 334"/>
                        <a:gd name="T41" fmla="*/ 668 w 668"/>
                        <a:gd name="T42" fmla="*/ 334 h 334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668" h="334">
                          <a:moveTo>
                            <a:pt x="2" y="0"/>
                          </a:moveTo>
                          <a:lnTo>
                            <a:pt x="0" y="58"/>
                          </a:lnTo>
                          <a:lnTo>
                            <a:pt x="236" y="68"/>
                          </a:lnTo>
                          <a:lnTo>
                            <a:pt x="238" y="258"/>
                          </a:lnTo>
                          <a:lnTo>
                            <a:pt x="358" y="310"/>
                          </a:lnTo>
                          <a:lnTo>
                            <a:pt x="392" y="292"/>
                          </a:lnTo>
                          <a:lnTo>
                            <a:pt x="470" y="334"/>
                          </a:lnTo>
                          <a:lnTo>
                            <a:pt x="520" y="332"/>
                          </a:lnTo>
                          <a:lnTo>
                            <a:pt x="612" y="292"/>
                          </a:lnTo>
                          <a:lnTo>
                            <a:pt x="668" y="332"/>
                          </a:lnTo>
                          <a:lnTo>
                            <a:pt x="668" y="124"/>
                          </a:lnTo>
                          <a:lnTo>
                            <a:pt x="650" y="4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1" name="Freeform 134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90" y="2688"/>
                      <a:ext cx="668" cy="334"/>
                    </a:xfrm>
                    <a:custGeom>
                      <a:avLst/>
                      <a:gdLst>
                        <a:gd name="T0" fmla="*/ 2 w 668"/>
                        <a:gd name="T1" fmla="*/ 0 h 334"/>
                        <a:gd name="T2" fmla="*/ 0 w 668"/>
                        <a:gd name="T3" fmla="*/ 58 h 334"/>
                        <a:gd name="T4" fmla="*/ 236 w 668"/>
                        <a:gd name="T5" fmla="*/ 68 h 334"/>
                        <a:gd name="T6" fmla="*/ 238 w 668"/>
                        <a:gd name="T7" fmla="*/ 258 h 334"/>
                        <a:gd name="T8" fmla="*/ 358 w 668"/>
                        <a:gd name="T9" fmla="*/ 310 h 334"/>
                        <a:gd name="T10" fmla="*/ 392 w 668"/>
                        <a:gd name="T11" fmla="*/ 292 h 334"/>
                        <a:gd name="T12" fmla="*/ 470 w 668"/>
                        <a:gd name="T13" fmla="*/ 334 h 334"/>
                        <a:gd name="T14" fmla="*/ 520 w 668"/>
                        <a:gd name="T15" fmla="*/ 332 h 334"/>
                        <a:gd name="T16" fmla="*/ 612 w 668"/>
                        <a:gd name="T17" fmla="*/ 292 h 334"/>
                        <a:gd name="T18" fmla="*/ 668 w 668"/>
                        <a:gd name="T19" fmla="*/ 332 h 334"/>
                        <a:gd name="T20" fmla="*/ 668 w 668"/>
                        <a:gd name="T21" fmla="*/ 124 h 334"/>
                        <a:gd name="T22" fmla="*/ 650 w 668"/>
                        <a:gd name="T23" fmla="*/ 4 h 334"/>
                        <a:gd name="T24" fmla="*/ 2 w 668"/>
                        <a:gd name="T25" fmla="*/ 0 h 334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668"/>
                        <a:gd name="T40" fmla="*/ 0 h 334"/>
                        <a:gd name="T41" fmla="*/ 668 w 668"/>
                        <a:gd name="T42" fmla="*/ 334 h 334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668" h="334">
                          <a:moveTo>
                            <a:pt x="2" y="0"/>
                          </a:moveTo>
                          <a:lnTo>
                            <a:pt x="0" y="58"/>
                          </a:lnTo>
                          <a:lnTo>
                            <a:pt x="236" y="68"/>
                          </a:lnTo>
                          <a:lnTo>
                            <a:pt x="238" y="258"/>
                          </a:lnTo>
                          <a:lnTo>
                            <a:pt x="358" y="310"/>
                          </a:lnTo>
                          <a:lnTo>
                            <a:pt x="392" y="292"/>
                          </a:lnTo>
                          <a:lnTo>
                            <a:pt x="470" y="334"/>
                          </a:lnTo>
                          <a:lnTo>
                            <a:pt x="520" y="332"/>
                          </a:lnTo>
                          <a:lnTo>
                            <a:pt x="612" y="292"/>
                          </a:lnTo>
                          <a:lnTo>
                            <a:pt x="668" y="332"/>
                          </a:lnTo>
                          <a:lnTo>
                            <a:pt x="668" y="124"/>
                          </a:lnTo>
                          <a:lnTo>
                            <a:pt x="650" y="4"/>
                          </a:lnTo>
                          <a:lnTo>
                            <a:pt x="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9" name="Text Box 13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0" y="2628"/>
                    <a:ext cx="232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OK</a:t>
                    </a:r>
                  </a:p>
                </p:txBody>
              </p:sp>
            </p:grpSp>
            <p:grpSp>
              <p:nvGrpSpPr>
                <p:cNvPr id="13" name="Group 1406"/>
                <p:cNvGrpSpPr>
                  <a:grpSpLocks/>
                </p:cNvGrpSpPr>
                <p:nvPr/>
              </p:nvGrpSpPr>
              <p:grpSpPr bwMode="auto">
                <a:xfrm>
                  <a:off x="5320810" y="4313663"/>
                  <a:ext cx="584140" cy="550826"/>
                  <a:chOff x="3212" y="2582"/>
                  <a:chExt cx="402" cy="389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4" name="Group 140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12" y="2582"/>
                    <a:ext cx="402" cy="389"/>
                    <a:chOff x="3144" y="2704"/>
                    <a:chExt cx="378" cy="366"/>
                  </a:xfrm>
                  <a:grpFill/>
                </p:grpSpPr>
                <p:sp>
                  <p:nvSpPr>
                    <p:cNvPr id="264" name="Freeform 140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144" y="2704"/>
                      <a:ext cx="378" cy="366"/>
                    </a:xfrm>
                    <a:custGeom>
                      <a:avLst/>
                      <a:gdLst>
                        <a:gd name="T0" fmla="*/ 0 w 378"/>
                        <a:gd name="T1" fmla="*/ 32 h 366"/>
                        <a:gd name="T2" fmla="*/ 148 w 378"/>
                        <a:gd name="T3" fmla="*/ 12 h 366"/>
                        <a:gd name="T4" fmla="*/ 332 w 378"/>
                        <a:gd name="T5" fmla="*/ 0 h 366"/>
                        <a:gd name="T6" fmla="*/ 322 w 378"/>
                        <a:gd name="T7" fmla="*/ 46 h 366"/>
                        <a:gd name="T8" fmla="*/ 362 w 378"/>
                        <a:gd name="T9" fmla="*/ 36 h 366"/>
                        <a:gd name="T10" fmla="*/ 378 w 378"/>
                        <a:gd name="T11" fmla="*/ 68 h 366"/>
                        <a:gd name="T12" fmla="*/ 334 w 378"/>
                        <a:gd name="T13" fmla="*/ 98 h 366"/>
                        <a:gd name="T14" fmla="*/ 344 w 378"/>
                        <a:gd name="T15" fmla="*/ 148 h 366"/>
                        <a:gd name="T16" fmla="*/ 302 w 378"/>
                        <a:gd name="T17" fmla="*/ 232 h 366"/>
                        <a:gd name="T18" fmla="*/ 270 w 378"/>
                        <a:gd name="T19" fmla="*/ 286 h 366"/>
                        <a:gd name="T20" fmla="*/ 286 w 378"/>
                        <a:gd name="T21" fmla="*/ 352 h 366"/>
                        <a:gd name="T22" fmla="*/ 54 w 378"/>
                        <a:gd name="T23" fmla="*/ 366 h 366"/>
                        <a:gd name="T24" fmla="*/ 52 w 378"/>
                        <a:gd name="T25" fmla="*/ 324 h 366"/>
                        <a:gd name="T26" fmla="*/ 6 w 378"/>
                        <a:gd name="T27" fmla="*/ 314 h 366"/>
                        <a:gd name="T28" fmla="*/ 6 w 378"/>
                        <a:gd name="T29" fmla="*/ 98 h 366"/>
                        <a:gd name="T30" fmla="*/ 0 w 378"/>
                        <a:gd name="T31" fmla="*/ 32 h 36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78"/>
                        <a:gd name="T49" fmla="*/ 0 h 366"/>
                        <a:gd name="T50" fmla="*/ 378 w 378"/>
                        <a:gd name="T51" fmla="*/ 366 h 366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78" h="366">
                          <a:moveTo>
                            <a:pt x="0" y="32"/>
                          </a:moveTo>
                          <a:lnTo>
                            <a:pt x="148" y="12"/>
                          </a:lnTo>
                          <a:lnTo>
                            <a:pt x="332" y="0"/>
                          </a:lnTo>
                          <a:lnTo>
                            <a:pt x="322" y="46"/>
                          </a:lnTo>
                          <a:lnTo>
                            <a:pt x="362" y="36"/>
                          </a:lnTo>
                          <a:lnTo>
                            <a:pt x="378" y="68"/>
                          </a:lnTo>
                          <a:lnTo>
                            <a:pt x="334" y="98"/>
                          </a:lnTo>
                          <a:lnTo>
                            <a:pt x="344" y="148"/>
                          </a:lnTo>
                          <a:lnTo>
                            <a:pt x="302" y="232"/>
                          </a:lnTo>
                          <a:lnTo>
                            <a:pt x="270" y="286"/>
                          </a:lnTo>
                          <a:lnTo>
                            <a:pt x="286" y="352"/>
                          </a:lnTo>
                          <a:lnTo>
                            <a:pt x="54" y="366"/>
                          </a:lnTo>
                          <a:lnTo>
                            <a:pt x="52" y="324"/>
                          </a:lnTo>
                          <a:lnTo>
                            <a:pt x="6" y="314"/>
                          </a:lnTo>
                          <a:lnTo>
                            <a:pt x="6" y="98"/>
                          </a:lnTo>
                          <a:lnTo>
                            <a:pt x="0" y="3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5" name="Freeform 140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144" y="2704"/>
                      <a:ext cx="378" cy="366"/>
                    </a:xfrm>
                    <a:custGeom>
                      <a:avLst/>
                      <a:gdLst>
                        <a:gd name="T0" fmla="*/ 0 w 378"/>
                        <a:gd name="T1" fmla="*/ 32 h 366"/>
                        <a:gd name="T2" fmla="*/ 148 w 378"/>
                        <a:gd name="T3" fmla="*/ 12 h 366"/>
                        <a:gd name="T4" fmla="*/ 332 w 378"/>
                        <a:gd name="T5" fmla="*/ 0 h 366"/>
                        <a:gd name="T6" fmla="*/ 322 w 378"/>
                        <a:gd name="T7" fmla="*/ 46 h 366"/>
                        <a:gd name="T8" fmla="*/ 362 w 378"/>
                        <a:gd name="T9" fmla="*/ 36 h 366"/>
                        <a:gd name="T10" fmla="*/ 378 w 378"/>
                        <a:gd name="T11" fmla="*/ 68 h 366"/>
                        <a:gd name="T12" fmla="*/ 334 w 378"/>
                        <a:gd name="T13" fmla="*/ 98 h 366"/>
                        <a:gd name="T14" fmla="*/ 344 w 378"/>
                        <a:gd name="T15" fmla="*/ 148 h 366"/>
                        <a:gd name="T16" fmla="*/ 302 w 378"/>
                        <a:gd name="T17" fmla="*/ 232 h 366"/>
                        <a:gd name="T18" fmla="*/ 270 w 378"/>
                        <a:gd name="T19" fmla="*/ 286 h 366"/>
                        <a:gd name="T20" fmla="*/ 286 w 378"/>
                        <a:gd name="T21" fmla="*/ 352 h 366"/>
                        <a:gd name="T22" fmla="*/ 54 w 378"/>
                        <a:gd name="T23" fmla="*/ 366 h 366"/>
                        <a:gd name="T24" fmla="*/ 52 w 378"/>
                        <a:gd name="T25" fmla="*/ 324 h 366"/>
                        <a:gd name="T26" fmla="*/ 6 w 378"/>
                        <a:gd name="T27" fmla="*/ 314 h 366"/>
                        <a:gd name="T28" fmla="*/ 6 w 378"/>
                        <a:gd name="T29" fmla="*/ 98 h 366"/>
                        <a:gd name="T30" fmla="*/ 0 w 378"/>
                        <a:gd name="T31" fmla="*/ 32 h 36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78"/>
                        <a:gd name="T49" fmla="*/ 0 h 366"/>
                        <a:gd name="T50" fmla="*/ 378 w 378"/>
                        <a:gd name="T51" fmla="*/ 366 h 366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78" h="366">
                          <a:moveTo>
                            <a:pt x="0" y="32"/>
                          </a:moveTo>
                          <a:lnTo>
                            <a:pt x="148" y="12"/>
                          </a:lnTo>
                          <a:lnTo>
                            <a:pt x="332" y="0"/>
                          </a:lnTo>
                          <a:lnTo>
                            <a:pt x="322" y="46"/>
                          </a:lnTo>
                          <a:lnTo>
                            <a:pt x="362" y="36"/>
                          </a:lnTo>
                          <a:lnTo>
                            <a:pt x="378" y="68"/>
                          </a:lnTo>
                          <a:lnTo>
                            <a:pt x="334" y="98"/>
                          </a:lnTo>
                          <a:lnTo>
                            <a:pt x="344" y="148"/>
                          </a:lnTo>
                          <a:lnTo>
                            <a:pt x="302" y="232"/>
                          </a:lnTo>
                          <a:lnTo>
                            <a:pt x="270" y="286"/>
                          </a:lnTo>
                          <a:lnTo>
                            <a:pt x="286" y="352"/>
                          </a:lnTo>
                          <a:lnTo>
                            <a:pt x="54" y="366"/>
                          </a:lnTo>
                          <a:lnTo>
                            <a:pt x="52" y="324"/>
                          </a:lnTo>
                          <a:lnTo>
                            <a:pt x="6" y="314"/>
                          </a:lnTo>
                          <a:lnTo>
                            <a:pt x="6" y="98"/>
                          </a:lnTo>
                          <a:lnTo>
                            <a:pt x="0" y="3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63" name="Text Box 14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52" y="2664"/>
                    <a:ext cx="22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AR</a:t>
                    </a:r>
                  </a:p>
                </p:txBody>
              </p:sp>
            </p:grpSp>
          </p:grpSp>
          <p:sp>
            <p:nvSpPr>
              <p:cNvPr id="501" name="5-Point Star 500"/>
              <p:cNvSpPr/>
              <p:nvPr/>
            </p:nvSpPr>
            <p:spPr>
              <a:xfrm>
                <a:off x="4724400" y="50292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518"/>
            <p:cNvGrpSpPr/>
            <p:nvPr/>
          </p:nvGrpSpPr>
          <p:grpSpPr>
            <a:xfrm>
              <a:off x="5563936" y="2910798"/>
              <a:ext cx="1553837" cy="1661202"/>
              <a:chOff x="5791200" y="3993763"/>
              <a:chExt cx="1868662" cy="1949837"/>
            </a:xfrm>
          </p:grpSpPr>
          <p:grpSp>
            <p:nvGrpSpPr>
              <p:cNvPr id="16" name="Group 482"/>
              <p:cNvGrpSpPr/>
              <p:nvPr/>
            </p:nvGrpSpPr>
            <p:grpSpPr>
              <a:xfrm>
                <a:off x="5791200" y="3993763"/>
                <a:ext cx="1868662" cy="1949837"/>
                <a:chOff x="6090020" y="4114800"/>
                <a:chExt cx="1868662" cy="1949837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grpSp>
              <p:nvGrpSpPr>
                <p:cNvPr id="17" name="Group 1266"/>
                <p:cNvGrpSpPr>
                  <a:grpSpLocks/>
                </p:cNvGrpSpPr>
                <p:nvPr/>
              </p:nvGrpSpPr>
              <p:grpSpPr bwMode="auto">
                <a:xfrm>
                  <a:off x="6248400" y="4114800"/>
                  <a:ext cx="877663" cy="497017"/>
                  <a:chOff x="3608" y="2245"/>
                  <a:chExt cx="604" cy="351"/>
                </a:xfrm>
                <a:grpFill/>
              </p:grpSpPr>
              <p:grpSp>
                <p:nvGrpSpPr>
                  <p:cNvPr id="18" name="Group 126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608" y="2245"/>
                    <a:ext cx="604" cy="351"/>
                    <a:chOff x="3516" y="2388"/>
                    <a:chExt cx="568" cy="330"/>
                  </a:xfrm>
                  <a:grpFill/>
                </p:grpSpPr>
                <p:sp>
                  <p:nvSpPr>
                    <p:cNvPr id="364" name="Freeform 126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516" y="2388"/>
                      <a:ext cx="568" cy="330"/>
                    </a:xfrm>
                    <a:custGeom>
                      <a:avLst/>
                      <a:gdLst>
                        <a:gd name="T0" fmla="*/ 0 w 568"/>
                        <a:gd name="T1" fmla="*/ 330 h 330"/>
                        <a:gd name="T2" fmla="*/ 136 w 568"/>
                        <a:gd name="T3" fmla="*/ 308 h 330"/>
                        <a:gd name="T4" fmla="*/ 136 w 568"/>
                        <a:gd name="T5" fmla="*/ 294 h 330"/>
                        <a:gd name="T6" fmla="*/ 472 w 568"/>
                        <a:gd name="T7" fmla="*/ 246 h 330"/>
                        <a:gd name="T8" fmla="*/ 478 w 568"/>
                        <a:gd name="T9" fmla="*/ 222 h 330"/>
                        <a:gd name="T10" fmla="*/ 526 w 568"/>
                        <a:gd name="T11" fmla="*/ 202 h 330"/>
                        <a:gd name="T12" fmla="*/ 532 w 568"/>
                        <a:gd name="T13" fmla="*/ 176 h 330"/>
                        <a:gd name="T14" fmla="*/ 552 w 568"/>
                        <a:gd name="T15" fmla="*/ 166 h 330"/>
                        <a:gd name="T16" fmla="*/ 568 w 568"/>
                        <a:gd name="T17" fmla="*/ 128 h 330"/>
                        <a:gd name="T18" fmla="*/ 522 w 568"/>
                        <a:gd name="T19" fmla="*/ 88 h 330"/>
                        <a:gd name="T20" fmla="*/ 514 w 568"/>
                        <a:gd name="T21" fmla="*/ 36 h 330"/>
                        <a:gd name="T22" fmla="*/ 478 w 568"/>
                        <a:gd name="T23" fmla="*/ 8 h 330"/>
                        <a:gd name="T24" fmla="*/ 402 w 568"/>
                        <a:gd name="T25" fmla="*/ 24 h 330"/>
                        <a:gd name="T26" fmla="*/ 368 w 568"/>
                        <a:gd name="T27" fmla="*/ 0 h 330"/>
                        <a:gd name="T28" fmla="*/ 334 w 568"/>
                        <a:gd name="T29" fmla="*/ 0 h 330"/>
                        <a:gd name="T30" fmla="*/ 340 w 568"/>
                        <a:gd name="T31" fmla="*/ 36 h 330"/>
                        <a:gd name="T32" fmla="*/ 296 w 568"/>
                        <a:gd name="T33" fmla="*/ 54 h 330"/>
                        <a:gd name="T34" fmla="*/ 264 w 568"/>
                        <a:gd name="T35" fmla="*/ 136 h 330"/>
                        <a:gd name="T36" fmla="*/ 222 w 568"/>
                        <a:gd name="T37" fmla="*/ 124 h 330"/>
                        <a:gd name="T38" fmla="*/ 172 w 568"/>
                        <a:gd name="T39" fmla="*/ 154 h 330"/>
                        <a:gd name="T40" fmla="*/ 108 w 568"/>
                        <a:gd name="T41" fmla="*/ 166 h 330"/>
                        <a:gd name="T42" fmla="*/ 108 w 568"/>
                        <a:gd name="T43" fmla="*/ 212 h 330"/>
                        <a:gd name="T44" fmla="*/ 74 w 568"/>
                        <a:gd name="T45" fmla="*/ 210 h 330"/>
                        <a:gd name="T46" fmla="*/ 76 w 568"/>
                        <a:gd name="T47" fmla="*/ 252 h 330"/>
                        <a:gd name="T48" fmla="*/ 42 w 568"/>
                        <a:gd name="T49" fmla="*/ 236 h 330"/>
                        <a:gd name="T50" fmla="*/ 24 w 568"/>
                        <a:gd name="T51" fmla="*/ 244 h 330"/>
                        <a:gd name="T52" fmla="*/ 40 w 568"/>
                        <a:gd name="T53" fmla="*/ 270 h 330"/>
                        <a:gd name="T54" fmla="*/ 4 w 568"/>
                        <a:gd name="T55" fmla="*/ 308 h 330"/>
                        <a:gd name="T56" fmla="*/ 0 w 568"/>
                        <a:gd name="T57" fmla="*/ 330 h 330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568"/>
                        <a:gd name="T88" fmla="*/ 0 h 330"/>
                        <a:gd name="T89" fmla="*/ 568 w 568"/>
                        <a:gd name="T90" fmla="*/ 330 h 330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568" h="330">
                          <a:moveTo>
                            <a:pt x="0" y="330"/>
                          </a:moveTo>
                          <a:lnTo>
                            <a:pt x="136" y="308"/>
                          </a:lnTo>
                          <a:lnTo>
                            <a:pt x="136" y="294"/>
                          </a:lnTo>
                          <a:lnTo>
                            <a:pt x="472" y="246"/>
                          </a:lnTo>
                          <a:lnTo>
                            <a:pt x="478" y="222"/>
                          </a:lnTo>
                          <a:lnTo>
                            <a:pt x="526" y="202"/>
                          </a:lnTo>
                          <a:lnTo>
                            <a:pt x="532" y="176"/>
                          </a:lnTo>
                          <a:lnTo>
                            <a:pt x="552" y="166"/>
                          </a:lnTo>
                          <a:lnTo>
                            <a:pt x="568" y="128"/>
                          </a:lnTo>
                          <a:lnTo>
                            <a:pt x="522" y="88"/>
                          </a:lnTo>
                          <a:lnTo>
                            <a:pt x="514" y="36"/>
                          </a:lnTo>
                          <a:lnTo>
                            <a:pt x="478" y="8"/>
                          </a:lnTo>
                          <a:lnTo>
                            <a:pt x="402" y="24"/>
                          </a:lnTo>
                          <a:lnTo>
                            <a:pt x="368" y="0"/>
                          </a:lnTo>
                          <a:lnTo>
                            <a:pt x="334" y="0"/>
                          </a:lnTo>
                          <a:lnTo>
                            <a:pt x="340" y="36"/>
                          </a:lnTo>
                          <a:lnTo>
                            <a:pt x="296" y="54"/>
                          </a:lnTo>
                          <a:lnTo>
                            <a:pt x="264" y="136"/>
                          </a:lnTo>
                          <a:lnTo>
                            <a:pt x="222" y="124"/>
                          </a:lnTo>
                          <a:lnTo>
                            <a:pt x="172" y="154"/>
                          </a:lnTo>
                          <a:lnTo>
                            <a:pt x="108" y="166"/>
                          </a:lnTo>
                          <a:lnTo>
                            <a:pt x="108" y="212"/>
                          </a:lnTo>
                          <a:lnTo>
                            <a:pt x="74" y="210"/>
                          </a:lnTo>
                          <a:lnTo>
                            <a:pt x="76" y="252"/>
                          </a:lnTo>
                          <a:lnTo>
                            <a:pt x="42" y="236"/>
                          </a:lnTo>
                          <a:lnTo>
                            <a:pt x="24" y="244"/>
                          </a:lnTo>
                          <a:lnTo>
                            <a:pt x="40" y="270"/>
                          </a:lnTo>
                          <a:lnTo>
                            <a:pt x="4" y="308"/>
                          </a:lnTo>
                          <a:lnTo>
                            <a:pt x="0" y="33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65" name="Freeform 126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516" y="2388"/>
                      <a:ext cx="568" cy="330"/>
                    </a:xfrm>
                    <a:custGeom>
                      <a:avLst/>
                      <a:gdLst>
                        <a:gd name="T0" fmla="*/ 0 w 568"/>
                        <a:gd name="T1" fmla="*/ 330 h 330"/>
                        <a:gd name="T2" fmla="*/ 136 w 568"/>
                        <a:gd name="T3" fmla="*/ 308 h 330"/>
                        <a:gd name="T4" fmla="*/ 136 w 568"/>
                        <a:gd name="T5" fmla="*/ 294 h 330"/>
                        <a:gd name="T6" fmla="*/ 472 w 568"/>
                        <a:gd name="T7" fmla="*/ 246 h 330"/>
                        <a:gd name="T8" fmla="*/ 478 w 568"/>
                        <a:gd name="T9" fmla="*/ 222 h 330"/>
                        <a:gd name="T10" fmla="*/ 526 w 568"/>
                        <a:gd name="T11" fmla="*/ 202 h 330"/>
                        <a:gd name="T12" fmla="*/ 532 w 568"/>
                        <a:gd name="T13" fmla="*/ 176 h 330"/>
                        <a:gd name="T14" fmla="*/ 552 w 568"/>
                        <a:gd name="T15" fmla="*/ 166 h 330"/>
                        <a:gd name="T16" fmla="*/ 568 w 568"/>
                        <a:gd name="T17" fmla="*/ 128 h 330"/>
                        <a:gd name="T18" fmla="*/ 522 w 568"/>
                        <a:gd name="T19" fmla="*/ 88 h 330"/>
                        <a:gd name="T20" fmla="*/ 514 w 568"/>
                        <a:gd name="T21" fmla="*/ 36 h 330"/>
                        <a:gd name="T22" fmla="*/ 478 w 568"/>
                        <a:gd name="T23" fmla="*/ 8 h 330"/>
                        <a:gd name="T24" fmla="*/ 402 w 568"/>
                        <a:gd name="T25" fmla="*/ 24 h 330"/>
                        <a:gd name="T26" fmla="*/ 368 w 568"/>
                        <a:gd name="T27" fmla="*/ 0 h 330"/>
                        <a:gd name="T28" fmla="*/ 334 w 568"/>
                        <a:gd name="T29" fmla="*/ 0 h 330"/>
                        <a:gd name="T30" fmla="*/ 340 w 568"/>
                        <a:gd name="T31" fmla="*/ 36 h 330"/>
                        <a:gd name="T32" fmla="*/ 296 w 568"/>
                        <a:gd name="T33" fmla="*/ 54 h 330"/>
                        <a:gd name="T34" fmla="*/ 264 w 568"/>
                        <a:gd name="T35" fmla="*/ 136 h 330"/>
                        <a:gd name="T36" fmla="*/ 222 w 568"/>
                        <a:gd name="T37" fmla="*/ 124 h 330"/>
                        <a:gd name="T38" fmla="*/ 172 w 568"/>
                        <a:gd name="T39" fmla="*/ 154 h 330"/>
                        <a:gd name="T40" fmla="*/ 108 w 568"/>
                        <a:gd name="T41" fmla="*/ 166 h 330"/>
                        <a:gd name="T42" fmla="*/ 108 w 568"/>
                        <a:gd name="T43" fmla="*/ 212 h 330"/>
                        <a:gd name="T44" fmla="*/ 74 w 568"/>
                        <a:gd name="T45" fmla="*/ 210 h 330"/>
                        <a:gd name="T46" fmla="*/ 76 w 568"/>
                        <a:gd name="T47" fmla="*/ 252 h 330"/>
                        <a:gd name="T48" fmla="*/ 42 w 568"/>
                        <a:gd name="T49" fmla="*/ 236 h 330"/>
                        <a:gd name="T50" fmla="*/ 24 w 568"/>
                        <a:gd name="T51" fmla="*/ 244 h 330"/>
                        <a:gd name="T52" fmla="*/ 40 w 568"/>
                        <a:gd name="T53" fmla="*/ 270 h 330"/>
                        <a:gd name="T54" fmla="*/ 4 w 568"/>
                        <a:gd name="T55" fmla="*/ 308 h 330"/>
                        <a:gd name="T56" fmla="*/ 0 w 568"/>
                        <a:gd name="T57" fmla="*/ 330 h 330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568"/>
                        <a:gd name="T88" fmla="*/ 0 h 330"/>
                        <a:gd name="T89" fmla="*/ 568 w 568"/>
                        <a:gd name="T90" fmla="*/ 330 h 330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568" h="330">
                          <a:moveTo>
                            <a:pt x="0" y="330"/>
                          </a:moveTo>
                          <a:lnTo>
                            <a:pt x="136" y="308"/>
                          </a:lnTo>
                          <a:lnTo>
                            <a:pt x="136" y="294"/>
                          </a:lnTo>
                          <a:lnTo>
                            <a:pt x="472" y="246"/>
                          </a:lnTo>
                          <a:lnTo>
                            <a:pt x="478" y="222"/>
                          </a:lnTo>
                          <a:lnTo>
                            <a:pt x="526" y="202"/>
                          </a:lnTo>
                          <a:lnTo>
                            <a:pt x="532" y="176"/>
                          </a:lnTo>
                          <a:lnTo>
                            <a:pt x="552" y="166"/>
                          </a:lnTo>
                          <a:lnTo>
                            <a:pt x="568" y="128"/>
                          </a:lnTo>
                          <a:lnTo>
                            <a:pt x="522" y="88"/>
                          </a:lnTo>
                          <a:lnTo>
                            <a:pt x="514" y="36"/>
                          </a:lnTo>
                          <a:lnTo>
                            <a:pt x="478" y="8"/>
                          </a:lnTo>
                          <a:lnTo>
                            <a:pt x="402" y="24"/>
                          </a:lnTo>
                          <a:lnTo>
                            <a:pt x="368" y="0"/>
                          </a:lnTo>
                          <a:lnTo>
                            <a:pt x="334" y="0"/>
                          </a:lnTo>
                          <a:lnTo>
                            <a:pt x="340" y="36"/>
                          </a:lnTo>
                          <a:lnTo>
                            <a:pt x="296" y="54"/>
                          </a:lnTo>
                          <a:lnTo>
                            <a:pt x="264" y="136"/>
                          </a:lnTo>
                          <a:lnTo>
                            <a:pt x="222" y="124"/>
                          </a:lnTo>
                          <a:lnTo>
                            <a:pt x="172" y="154"/>
                          </a:lnTo>
                          <a:lnTo>
                            <a:pt x="108" y="166"/>
                          </a:lnTo>
                          <a:lnTo>
                            <a:pt x="108" y="212"/>
                          </a:lnTo>
                          <a:lnTo>
                            <a:pt x="74" y="210"/>
                          </a:lnTo>
                          <a:lnTo>
                            <a:pt x="76" y="252"/>
                          </a:lnTo>
                          <a:lnTo>
                            <a:pt x="42" y="236"/>
                          </a:lnTo>
                          <a:lnTo>
                            <a:pt x="24" y="244"/>
                          </a:lnTo>
                          <a:lnTo>
                            <a:pt x="40" y="270"/>
                          </a:lnTo>
                          <a:lnTo>
                            <a:pt x="4" y="308"/>
                          </a:lnTo>
                          <a:lnTo>
                            <a:pt x="0" y="33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63" name="Text Box 12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322"/>
                    <a:ext cx="216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KY</a:t>
                    </a:r>
                  </a:p>
                </p:txBody>
              </p:sp>
            </p:grpSp>
            <p:grpSp>
              <p:nvGrpSpPr>
                <p:cNvPr id="19" name="Group 1317"/>
                <p:cNvGrpSpPr>
                  <a:grpSpLocks/>
                </p:cNvGrpSpPr>
                <p:nvPr/>
              </p:nvGrpSpPr>
              <p:grpSpPr bwMode="auto">
                <a:xfrm>
                  <a:off x="6634921" y="5302827"/>
                  <a:ext cx="1110156" cy="761810"/>
                  <a:chOff x="3874" y="3084"/>
                  <a:chExt cx="764" cy="538"/>
                </a:xfrm>
                <a:grpFill/>
              </p:grpSpPr>
              <p:grpSp>
                <p:nvGrpSpPr>
                  <p:cNvPr id="20" name="Group 131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874" y="3084"/>
                    <a:ext cx="764" cy="538"/>
                    <a:chOff x="3766" y="3176"/>
                    <a:chExt cx="718" cy="506"/>
                  </a:xfrm>
                  <a:grpFill/>
                </p:grpSpPr>
                <p:sp>
                  <p:nvSpPr>
                    <p:cNvPr id="336" name="Freeform 131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766" y="3176"/>
                      <a:ext cx="718" cy="506"/>
                    </a:xfrm>
                    <a:custGeom>
                      <a:avLst/>
                      <a:gdLst>
                        <a:gd name="T0" fmla="*/ 0 w 718"/>
                        <a:gd name="T1" fmla="*/ 48 h 506"/>
                        <a:gd name="T2" fmla="*/ 196 w 718"/>
                        <a:gd name="T3" fmla="*/ 28 h 506"/>
                        <a:gd name="T4" fmla="*/ 218 w 718"/>
                        <a:gd name="T5" fmla="*/ 60 h 506"/>
                        <a:gd name="T6" fmla="*/ 428 w 718"/>
                        <a:gd name="T7" fmla="*/ 28 h 506"/>
                        <a:gd name="T8" fmla="*/ 466 w 718"/>
                        <a:gd name="T9" fmla="*/ 56 h 506"/>
                        <a:gd name="T10" fmla="*/ 466 w 718"/>
                        <a:gd name="T11" fmla="*/ 2 h 506"/>
                        <a:gd name="T12" fmla="*/ 462 w 718"/>
                        <a:gd name="T13" fmla="*/ 0 h 506"/>
                        <a:gd name="T14" fmla="*/ 504 w 718"/>
                        <a:gd name="T15" fmla="*/ 0 h 506"/>
                        <a:gd name="T16" fmla="*/ 550 w 718"/>
                        <a:gd name="T17" fmla="*/ 80 h 506"/>
                        <a:gd name="T18" fmla="*/ 620 w 718"/>
                        <a:gd name="T19" fmla="*/ 186 h 506"/>
                        <a:gd name="T20" fmla="*/ 656 w 718"/>
                        <a:gd name="T21" fmla="*/ 278 h 506"/>
                        <a:gd name="T22" fmla="*/ 708 w 718"/>
                        <a:gd name="T23" fmla="*/ 342 h 506"/>
                        <a:gd name="T24" fmla="*/ 718 w 718"/>
                        <a:gd name="T25" fmla="*/ 436 h 506"/>
                        <a:gd name="T26" fmla="*/ 700 w 718"/>
                        <a:gd name="T27" fmla="*/ 490 h 506"/>
                        <a:gd name="T28" fmla="*/ 624 w 718"/>
                        <a:gd name="T29" fmla="*/ 506 h 506"/>
                        <a:gd name="T30" fmla="*/ 612 w 718"/>
                        <a:gd name="T31" fmla="*/ 482 h 506"/>
                        <a:gd name="T32" fmla="*/ 558 w 718"/>
                        <a:gd name="T33" fmla="*/ 448 h 506"/>
                        <a:gd name="T34" fmla="*/ 542 w 718"/>
                        <a:gd name="T35" fmla="*/ 414 h 506"/>
                        <a:gd name="T36" fmla="*/ 528 w 718"/>
                        <a:gd name="T37" fmla="*/ 400 h 506"/>
                        <a:gd name="T38" fmla="*/ 520 w 718"/>
                        <a:gd name="T39" fmla="*/ 368 h 506"/>
                        <a:gd name="T40" fmla="*/ 508 w 718"/>
                        <a:gd name="T41" fmla="*/ 376 h 506"/>
                        <a:gd name="T42" fmla="*/ 466 w 718"/>
                        <a:gd name="T43" fmla="*/ 334 h 506"/>
                        <a:gd name="T44" fmla="*/ 476 w 718"/>
                        <a:gd name="T45" fmla="*/ 294 h 506"/>
                        <a:gd name="T46" fmla="*/ 466 w 718"/>
                        <a:gd name="T47" fmla="*/ 272 h 506"/>
                        <a:gd name="T48" fmla="*/ 452 w 718"/>
                        <a:gd name="T49" fmla="*/ 280 h 506"/>
                        <a:gd name="T50" fmla="*/ 454 w 718"/>
                        <a:gd name="T51" fmla="*/ 304 h 506"/>
                        <a:gd name="T52" fmla="*/ 440 w 718"/>
                        <a:gd name="T53" fmla="*/ 272 h 506"/>
                        <a:gd name="T54" fmla="*/ 442 w 718"/>
                        <a:gd name="T55" fmla="*/ 202 h 506"/>
                        <a:gd name="T56" fmla="*/ 416 w 718"/>
                        <a:gd name="T57" fmla="*/ 160 h 506"/>
                        <a:gd name="T58" fmla="*/ 348 w 718"/>
                        <a:gd name="T59" fmla="*/ 126 h 506"/>
                        <a:gd name="T60" fmla="*/ 314 w 718"/>
                        <a:gd name="T61" fmla="*/ 86 h 506"/>
                        <a:gd name="T62" fmla="*/ 276 w 718"/>
                        <a:gd name="T63" fmla="*/ 82 h 506"/>
                        <a:gd name="T64" fmla="*/ 260 w 718"/>
                        <a:gd name="T65" fmla="*/ 106 h 506"/>
                        <a:gd name="T66" fmla="*/ 204 w 718"/>
                        <a:gd name="T67" fmla="*/ 124 h 506"/>
                        <a:gd name="T68" fmla="*/ 172 w 718"/>
                        <a:gd name="T69" fmla="*/ 106 h 506"/>
                        <a:gd name="T70" fmla="*/ 156 w 718"/>
                        <a:gd name="T71" fmla="*/ 80 h 506"/>
                        <a:gd name="T72" fmla="*/ 52 w 718"/>
                        <a:gd name="T73" fmla="*/ 104 h 506"/>
                        <a:gd name="T74" fmla="*/ 28 w 718"/>
                        <a:gd name="T75" fmla="*/ 84 h 506"/>
                        <a:gd name="T76" fmla="*/ 4 w 718"/>
                        <a:gd name="T77" fmla="*/ 104 h 506"/>
                        <a:gd name="T78" fmla="*/ 0 w 718"/>
                        <a:gd name="T79" fmla="*/ 48 h 50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w 718"/>
                        <a:gd name="T121" fmla="*/ 0 h 506"/>
                        <a:gd name="T122" fmla="*/ 718 w 718"/>
                        <a:gd name="T123" fmla="*/ 506 h 506"/>
                      </a:gdLst>
                      <a:ahLst/>
                      <a:cxnLst>
                        <a:cxn ang="T80">
                          <a:pos x="T0" y="T1"/>
                        </a:cxn>
                        <a:cxn ang="T81">
                          <a:pos x="T2" y="T3"/>
                        </a:cxn>
                        <a:cxn ang="T82">
                          <a:pos x="T4" y="T5"/>
                        </a:cxn>
                        <a:cxn ang="T83">
                          <a:pos x="T6" y="T7"/>
                        </a:cxn>
                        <a:cxn ang="T84">
                          <a:pos x="T8" y="T9"/>
                        </a:cxn>
                        <a:cxn ang="T85">
                          <a:pos x="T10" y="T11"/>
                        </a:cxn>
                        <a:cxn ang="T86">
                          <a:pos x="T12" y="T13"/>
                        </a:cxn>
                        <a:cxn ang="T87">
                          <a:pos x="T14" y="T15"/>
                        </a:cxn>
                        <a:cxn ang="T88">
                          <a:pos x="T16" y="T17"/>
                        </a:cxn>
                        <a:cxn ang="T89">
                          <a:pos x="T18" y="T19"/>
                        </a:cxn>
                        <a:cxn ang="T90">
                          <a:pos x="T20" y="T21"/>
                        </a:cxn>
                        <a:cxn ang="T91">
                          <a:pos x="T22" y="T23"/>
                        </a:cxn>
                        <a:cxn ang="T92">
                          <a:pos x="T24" y="T25"/>
                        </a:cxn>
                        <a:cxn ang="T93">
                          <a:pos x="T26" y="T27"/>
                        </a:cxn>
                        <a:cxn ang="T94">
                          <a:pos x="T28" y="T29"/>
                        </a:cxn>
                        <a:cxn ang="T95">
                          <a:pos x="T30" y="T31"/>
                        </a:cxn>
                        <a:cxn ang="T96">
                          <a:pos x="T32" y="T33"/>
                        </a:cxn>
                        <a:cxn ang="T97">
                          <a:pos x="T34" y="T35"/>
                        </a:cxn>
                        <a:cxn ang="T98">
                          <a:pos x="T36" y="T37"/>
                        </a:cxn>
                        <a:cxn ang="T99">
                          <a:pos x="T38" y="T39"/>
                        </a:cxn>
                        <a:cxn ang="T100">
                          <a:pos x="T40" y="T41"/>
                        </a:cxn>
                        <a:cxn ang="T101">
                          <a:pos x="T42" y="T43"/>
                        </a:cxn>
                        <a:cxn ang="T102">
                          <a:pos x="T44" y="T45"/>
                        </a:cxn>
                        <a:cxn ang="T103">
                          <a:pos x="T46" y="T47"/>
                        </a:cxn>
                        <a:cxn ang="T104">
                          <a:pos x="T48" y="T49"/>
                        </a:cxn>
                        <a:cxn ang="T105">
                          <a:pos x="T50" y="T51"/>
                        </a:cxn>
                        <a:cxn ang="T106">
                          <a:pos x="T52" y="T53"/>
                        </a:cxn>
                        <a:cxn ang="T107">
                          <a:pos x="T54" y="T55"/>
                        </a:cxn>
                        <a:cxn ang="T108">
                          <a:pos x="T56" y="T57"/>
                        </a:cxn>
                        <a:cxn ang="T109">
                          <a:pos x="T58" y="T59"/>
                        </a:cxn>
                        <a:cxn ang="T110">
                          <a:pos x="T60" y="T61"/>
                        </a:cxn>
                        <a:cxn ang="T111">
                          <a:pos x="T62" y="T63"/>
                        </a:cxn>
                        <a:cxn ang="T112">
                          <a:pos x="T64" y="T65"/>
                        </a:cxn>
                        <a:cxn ang="T113">
                          <a:pos x="T66" y="T67"/>
                        </a:cxn>
                        <a:cxn ang="T114">
                          <a:pos x="T68" y="T69"/>
                        </a:cxn>
                        <a:cxn ang="T115">
                          <a:pos x="T70" y="T71"/>
                        </a:cxn>
                        <a:cxn ang="T116">
                          <a:pos x="T72" y="T73"/>
                        </a:cxn>
                        <a:cxn ang="T117">
                          <a:pos x="T74" y="T75"/>
                        </a:cxn>
                        <a:cxn ang="T118">
                          <a:pos x="T76" y="T77"/>
                        </a:cxn>
                        <a:cxn ang="T119">
                          <a:pos x="T78" y="T79"/>
                        </a:cxn>
                      </a:cxnLst>
                      <a:rect l="T120" t="T121" r="T122" b="T123"/>
                      <a:pathLst>
                        <a:path w="718" h="506">
                          <a:moveTo>
                            <a:pt x="0" y="48"/>
                          </a:moveTo>
                          <a:lnTo>
                            <a:pt x="196" y="28"/>
                          </a:lnTo>
                          <a:lnTo>
                            <a:pt x="218" y="60"/>
                          </a:lnTo>
                          <a:lnTo>
                            <a:pt x="428" y="28"/>
                          </a:lnTo>
                          <a:lnTo>
                            <a:pt x="466" y="56"/>
                          </a:lnTo>
                          <a:lnTo>
                            <a:pt x="466" y="2"/>
                          </a:lnTo>
                          <a:lnTo>
                            <a:pt x="462" y="0"/>
                          </a:lnTo>
                          <a:lnTo>
                            <a:pt x="504" y="0"/>
                          </a:lnTo>
                          <a:lnTo>
                            <a:pt x="550" y="80"/>
                          </a:lnTo>
                          <a:lnTo>
                            <a:pt x="620" y="186"/>
                          </a:lnTo>
                          <a:lnTo>
                            <a:pt x="656" y="278"/>
                          </a:lnTo>
                          <a:lnTo>
                            <a:pt x="708" y="342"/>
                          </a:lnTo>
                          <a:lnTo>
                            <a:pt x="718" y="436"/>
                          </a:lnTo>
                          <a:lnTo>
                            <a:pt x="700" y="490"/>
                          </a:lnTo>
                          <a:lnTo>
                            <a:pt x="624" y="506"/>
                          </a:lnTo>
                          <a:lnTo>
                            <a:pt x="612" y="482"/>
                          </a:lnTo>
                          <a:lnTo>
                            <a:pt x="558" y="448"/>
                          </a:lnTo>
                          <a:lnTo>
                            <a:pt x="542" y="414"/>
                          </a:lnTo>
                          <a:lnTo>
                            <a:pt x="528" y="400"/>
                          </a:lnTo>
                          <a:lnTo>
                            <a:pt x="520" y="368"/>
                          </a:lnTo>
                          <a:lnTo>
                            <a:pt x="508" y="376"/>
                          </a:lnTo>
                          <a:lnTo>
                            <a:pt x="466" y="334"/>
                          </a:lnTo>
                          <a:lnTo>
                            <a:pt x="476" y="294"/>
                          </a:lnTo>
                          <a:lnTo>
                            <a:pt x="466" y="272"/>
                          </a:lnTo>
                          <a:lnTo>
                            <a:pt x="452" y="280"/>
                          </a:lnTo>
                          <a:lnTo>
                            <a:pt x="454" y="304"/>
                          </a:lnTo>
                          <a:lnTo>
                            <a:pt x="440" y="272"/>
                          </a:lnTo>
                          <a:lnTo>
                            <a:pt x="442" y="202"/>
                          </a:lnTo>
                          <a:lnTo>
                            <a:pt x="416" y="160"/>
                          </a:lnTo>
                          <a:lnTo>
                            <a:pt x="348" y="126"/>
                          </a:lnTo>
                          <a:lnTo>
                            <a:pt x="314" y="86"/>
                          </a:lnTo>
                          <a:lnTo>
                            <a:pt x="276" y="82"/>
                          </a:lnTo>
                          <a:lnTo>
                            <a:pt x="260" y="106"/>
                          </a:lnTo>
                          <a:lnTo>
                            <a:pt x="204" y="124"/>
                          </a:lnTo>
                          <a:lnTo>
                            <a:pt x="172" y="106"/>
                          </a:lnTo>
                          <a:lnTo>
                            <a:pt x="156" y="80"/>
                          </a:lnTo>
                          <a:lnTo>
                            <a:pt x="52" y="104"/>
                          </a:lnTo>
                          <a:lnTo>
                            <a:pt x="28" y="84"/>
                          </a:lnTo>
                          <a:lnTo>
                            <a:pt x="4" y="104"/>
                          </a:lnTo>
                          <a:lnTo>
                            <a:pt x="0" y="4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37" name="Freeform 132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766" y="3176"/>
                      <a:ext cx="718" cy="506"/>
                    </a:xfrm>
                    <a:custGeom>
                      <a:avLst/>
                      <a:gdLst>
                        <a:gd name="T0" fmla="*/ 0 w 718"/>
                        <a:gd name="T1" fmla="*/ 48 h 506"/>
                        <a:gd name="T2" fmla="*/ 196 w 718"/>
                        <a:gd name="T3" fmla="*/ 28 h 506"/>
                        <a:gd name="T4" fmla="*/ 218 w 718"/>
                        <a:gd name="T5" fmla="*/ 60 h 506"/>
                        <a:gd name="T6" fmla="*/ 428 w 718"/>
                        <a:gd name="T7" fmla="*/ 28 h 506"/>
                        <a:gd name="T8" fmla="*/ 466 w 718"/>
                        <a:gd name="T9" fmla="*/ 56 h 506"/>
                        <a:gd name="T10" fmla="*/ 466 w 718"/>
                        <a:gd name="T11" fmla="*/ 2 h 506"/>
                        <a:gd name="T12" fmla="*/ 462 w 718"/>
                        <a:gd name="T13" fmla="*/ 0 h 506"/>
                        <a:gd name="T14" fmla="*/ 504 w 718"/>
                        <a:gd name="T15" fmla="*/ 0 h 506"/>
                        <a:gd name="T16" fmla="*/ 550 w 718"/>
                        <a:gd name="T17" fmla="*/ 80 h 506"/>
                        <a:gd name="T18" fmla="*/ 620 w 718"/>
                        <a:gd name="T19" fmla="*/ 186 h 506"/>
                        <a:gd name="T20" fmla="*/ 656 w 718"/>
                        <a:gd name="T21" fmla="*/ 278 h 506"/>
                        <a:gd name="T22" fmla="*/ 708 w 718"/>
                        <a:gd name="T23" fmla="*/ 342 h 506"/>
                        <a:gd name="T24" fmla="*/ 718 w 718"/>
                        <a:gd name="T25" fmla="*/ 436 h 506"/>
                        <a:gd name="T26" fmla="*/ 700 w 718"/>
                        <a:gd name="T27" fmla="*/ 490 h 506"/>
                        <a:gd name="T28" fmla="*/ 624 w 718"/>
                        <a:gd name="T29" fmla="*/ 506 h 506"/>
                        <a:gd name="T30" fmla="*/ 612 w 718"/>
                        <a:gd name="T31" fmla="*/ 482 h 506"/>
                        <a:gd name="T32" fmla="*/ 558 w 718"/>
                        <a:gd name="T33" fmla="*/ 448 h 506"/>
                        <a:gd name="T34" fmla="*/ 542 w 718"/>
                        <a:gd name="T35" fmla="*/ 414 h 506"/>
                        <a:gd name="T36" fmla="*/ 528 w 718"/>
                        <a:gd name="T37" fmla="*/ 400 h 506"/>
                        <a:gd name="T38" fmla="*/ 520 w 718"/>
                        <a:gd name="T39" fmla="*/ 368 h 506"/>
                        <a:gd name="T40" fmla="*/ 508 w 718"/>
                        <a:gd name="T41" fmla="*/ 376 h 506"/>
                        <a:gd name="T42" fmla="*/ 466 w 718"/>
                        <a:gd name="T43" fmla="*/ 334 h 506"/>
                        <a:gd name="T44" fmla="*/ 476 w 718"/>
                        <a:gd name="T45" fmla="*/ 294 h 506"/>
                        <a:gd name="T46" fmla="*/ 466 w 718"/>
                        <a:gd name="T47" fmla="*/ 272 h 506"/>
                        <a:gd name="T48" fmla="*/ 452 w 718"/>
                        <a:gd name="T49" fmla="*/ 280 h 506"/>
                        <a:gd name="T50" fmla="*/ 454 w 718"/>
                        <a:gd name="T51" fmla="*/ 304 h 506"/>
                        <a:gd name="T52" fmla="*/ 440 w 718"/>
                        <a:gd name="T53" fmla="*/ 272 h 506"/>
                        <a:gd name="T54" fmla="*/ 442 w 718"/>
                        <a:gd name="T55" fmla="*/ 202 h 506"/>
                        <a:gd name="T56" fmla="*/ 416 w 718"/>
                        <a:gd name="T57" fmla="*/ 160 h 506"/>
                        <a:gd name="T58" fmla="*/ 348 w 718"/>
                        <a:gd name="T59" fmla="*/ 126 h 506"/>
                        <a:gd name="T60" fmla="*/ 314 w 718"/>
                        <a:gd name="T61" fmla="*/ 86 h 506"/>
                        <a:gd name="T62" fmla="*/ 276 w 718"/>
                        <a:gd name="T63" fmla="*/ 82 h 506"/>
                        <a:gd name="T64" fmla="*/ 260 w 718"/>
                        <a:gd name="T65" fmla="*/ 106 h 506"/>
                        <a:gd name="T66" fmla="*/ 204 w 718"/>
                        <a:gd name="T67" fmla="*/ 124 h 506"/>
                        <a:gd name="T68" fmla="*/ 172 w 718"/>
                        <a:gd name="T69" fmla="*/ 106 h 506"/>
                        <a:gd name="T70" fmla="*/ 156 w 718"/>
                        <a:gd name="T71" fmla="*/ 80 h 506"/>
                        <a:gd name="T72" fmla="*/ 52 w 718"/>
                        <a:gd name="T73" fmla="*/ 104 h 506"/>
                        <a:gd name="T74" fmla="*/ 28 w 718"/>
                        <a:gd name="T75" fmla="*/ 84 h 506"/>
                        <a:gd name="T76" fmla="*/ 4 w 718"/>
                        <a:gd name="T77" fmla="*/ 104 h 506"/>
                        <a:gd name="T78" fmla="*/ 0 w 718"/>
                        <a:gd name="T79" fmla="*/ 48 h 50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w 718"/>
                        <a:gd name="T121" fmla="*/ 0 h 506"/>
                        <a:gd name="T122" fmla="*/ 718 w 718"/>
                        <a:gd name="T123" fmla="*/ 506 h 506"/>
                      </a:gdLst>
                      <a:ahLst/>
                      <a:cxnLst>
                        <a:cxn ang="T80">
                          <a:pos x="T0" y="T1"/>
                        </a:cxn>
                        <a:cxn ang="T81">
                          <a:pos x="T2" y="T3"/>
                        </a:cxn>
                        <a:cxn ang="T82">
                          <a:pos x="T4" y="T5"/>
                        </a:cxn>
                        <a:cxn ang="T83">
                          <a:pos x="T6" y="T7"/>
                        </a:cxn>
                        <a:cxn ang="T84">
                          <a:pos x="T8" y="T9"/>
                        </a:cxn>
                        <a:cxn ang="T85">
                          <a:pos x="T10" y="T11"/>
                        </a:cxn>
                        <a:cxn ang="T86">
                          <a:pos x="T12" y="T13"/>
                        </a:cxn>
                        <a:cxn ang="T87">
                          <a:pos x="T14" y="T15"/>
                        </a:cxn>
                        <a:cxn ang="T88">
                          <a:pos x="T16" y="T17"/>
                        </a:cxn>
                        <a:cxn ang="T89">
                          <a:pos x="T18" y="T19"/>
                        </a:cxn>
                        <a:cxn ang="T90">
                          <a:pos x="T20" y="T21"/>
                        </a:cxn>
                        <a:cxn ang="T91">
                          <a:pos x="T22" y="T23"/>
                        </a:cxn>
                        <a:cxn ang="T92">
                          <a:pos x="T24" y="T25"/>
                        </a:cxn>
                        <a:cxn ang="T93">
                          <a:pos x="T26" y="T27"/>
                        </a:cxn>
                        <a:cxn ang="T94">
                          <a:pos x="T28" y="T29"/>
                        </a:cxn>
                        <a:cxn ang="T95">
                          <a:pos x="T30" y="T31"/>
                        </a:cxn>
                        <a:cxn ang="T96">
                          <a:pos x="T32" y="T33"/>
                        </a:cxn>
                        <a:cxn ang="T97">
                          <a:pos x="T34" y="T35"/>
                        </a:cxn>
                        <a:cxn ang="T98">
                          <a:pos x="T36" y="T37"/>
                        </a:cxn>
                        <a:cxn ang="T99">
                          <a:pos x="T38" y="T39"/>
                        </a:cxn>
                        <a:cxn ang="T100">
                          <a:pos x="T40" y="T41"/>
                        </a:cxn>
                        <a:cxn ang="T101">
                          <a:pos x="T42" y="T43"/>
                        </a:cxn>
                        <a:cxn ang="T102">
                          <a:pos x="T44" y="T45"/>
                        </a:cxn>
                        <a:cxn ang="T103">
                          <a:pos x="T46" y="T47"/>
                        </a:cxn>
                        <a:cxn ang="T104">
                          <a:pos x="T48" y="T49"/>
                        </a:cxn>
                        <a:cxn ang="T105">
                          <a:pos x="T50" y="T51"/>
                        </a:cxn>
                        <a:cxn ang="T106">
                          <a:pos x="T52" y="T53"/>
                        </a:cxn>
                        <a:cxn ang="T107">
                          <a:pos x="T54" y="T55"/>
                        </a:cxn>
                        <a:cxn ang="T108">
                          <a:pos x="T56" y="T57"/>
                        </a:cxn>
                        <a:cxn ang="T109">
                          <a:pos x="T58" y="T59"/>
                        </a:cxn>
                        <a:cxn ang="T110">
                          <a:pos x="T60" y="T61"/>
                        </a:cxn>
                        <a:cxn ang="T111">
                          <a:pos x="T62" y="T63"/>
                        </a:cxn>
                        <a:cxn ang="T112">
                          <a:pos x="T64" y="T65"/>
                        </a:cxn>
                        <a:cxn ang="T113">
                          <a:pos x="T66" y="T67"/>
                        </a:cxn>
                        <a:cxn ang="T114">
                          <a:pos x="T68" y="T69"/>
                        </a:cxn>
                        <a:cxn ang="T115">
                          <a:pos x="T70" y="T71"/>
                        </a:cxn>
                        <a:cxn ang="T116">
                          <a:pos x="T72" y="T73"/>
                        </a:cxn>
                        <a:cxn ang="T117">
                          <a:pos x="T74" y="T75"/>
                        </a:cxn>
                        <a:cxn ang="T118">
                          <a:pos x="T76" y="T77"/>
                        </a:cxn>
                        <a:cxn ang="T119">
                          <a:pos x="T78" y="T79"/>
                        </a:cxn>
                      </a:cxnLst>
                      <a:rect l="T120" t="T121" r="T122" b="T123"/>
                      <a:pathLst>
                        <a:path w="718" h="506">
                          <a:moveTo>
                            <a:pt x="0" y="48"/>
                          </a:moveTo>
                          <a:lnTo>
                            <a:pt x="196" y="28"/>
                          </a:lnTo>
                          <a:lnTo>
                            <a:pt x="218" y="60"/>
                          </a:lnTo>
                          <a:lnTo>
                            <a:pt x="428" y="28"/>
                          </a:lnTo>
                          <a:lnTo>
                            <a:pt x="466" y="56"/>
                          </a:lnTo>
                          <a:lnTo>
                            <a:pt x="466" y="2"/>
                          </a:lnTo>
                          <a:lnTo>
                            <a:pt x="462" y="0"/>
                          </a:lnTo>
                          <a:lnTo>
                            <a:pt x="504" y="0"/>
                          </a:lnTo>
                          <a:lnTo>
                            <a:pt x="550" y="80"/>
                          </a:lnTo>
                          <a:lnTo>
                            <a:pt x="620" y="186"/>
                          </a:lnTo>
                          <a:lnTo>
                            <a:pt x="656" y="278"/>
                          </a:lnTo>
                          <a:lnTo>
                            <a:pt x="708" y="342"/>
                          </a:lnTo>
                          <a:lnTo>
                            <a:pt x="718" y="436"/>
                          </a:lnTo>
                          <a:lnTo>
                            <a:pt x="700" y="490"/>
                          </a:lnTo>
                          <a:lnTo>
                            <a:pt x="624" y="506"/>
                          </a:lnTo>
                          <a:lnTo>
                            <a:pt x="612" y="482"/>
                          </a:lnTo>
                          <a:lnTo>
                            <a:pt x="558" y="448"/>
                          </a:lnTo>
                          <a:lnTo>
                            <a:pt x="542" y="414"/>
                          </a:lnTo>
                          <a:lnTo>
                            <a:pt x="528" y="400"/>
                          </a:lnTo>
                          <a:lnTo>
                            <a:pt x="520" y="368"/>
                          </a:lnTo>
                          <a:lnTo>
                            <a:pt x="508" y="376"/>
                          </a:lnTo>
                          <a:lnTo>
                            <a:pt x="466" y="334"/>
                          </a:lnTo>
                          <a:lnTo>
                            <a:pt x="476" y="294"/>
                          </a:lnTo>
                          <a:lnTo>
                            <a:pt x="466" y="272"/>
                          </a:lnTo>
                          <a:lnTo>
                            <a:pt x="452" y="280"/>
                          </a:lnTo>
                          <a:lnTo>
                            <a:pt x="454" y="304"/>
                          </a:lnTo>
                          <a:lnTo>
                            <a:pt x="440" y="272"/>
                          </a:lnTo>
                          <a:lnTo>
                            <a:pt x="442" y="202"/>
                          </a:lnTo>
                          <a:lnTo>
                            <a:pt x="416" y="160"/>
                          </a:lnTo>
                          <a:lnTo>
                            <a:pt x="348" y="126"/>
                          </a:lnTo>
                          <a:lnTo>
                            <a:pt x="314" y="86"/>
                          </a:lnTo>
                          <a:lnTo>
                            <a:pt x="276" y="82"/>
                          </a:lnTo>
                          <a:lnTo>
                            <a:pt x="260" y="106"/>
                          </a:lnTo>
                          <a:lnTo>
                            <a:pt x="204" y="124"/>
                          </a:lnTo>
                          <a:lnTo>
                            <a:pt x="172" y="106"/>
                          </a:lnTo>
                          <a:lnTo>
                            <a:pt x="156" y="80"/>
                          </a:lnTo>
                          <a:lnTo>
                            <a:pt x="52" y="104"/>
                          </a:lnTo>
                          <a:lnTo>
                            <a:pt x="28" y="84"/>
                          </a:lnTo>
                          <a:lnTo>
                            <a:pt x="4" y="104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5" name="Text Box 13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7" y="3312"/>
                    <a:ext cx="20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FL</a:t>
                    </a:r>
                  </a:p>
                </p:txBody>
              </p:sp>
            </p:grpSp>
            <p:grpSp>
              <p:nvGrpSpPr>
                <p:cNvPr id="21" name="Group 1322"/>
                <p:cNvGrpSpPr>
                  <a:grpSpLocks/>
                </p:cNvGrpSpPr>
                <p:nvPr/>
              </p:nvGrpSpPr>
              <p:grpSpPr bwMode="auto">
                <a:xfrm>
                  <a:off x="6786042" y="4712353"/>
                  <a:ext cx="646623" cy="681097"/>
                  <a:chOff x="3978" y="2667"/>
                  <a:chExt cx="445" cy="481"/>
                </a:xfrm>
                <a:grpFill/>
              </p:grpSpPr>
              <p:grpSp>
                <p:nvGrpSpPr>
                  <p:cNvPr id="22" name="Group 132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978" y="2667"/>
                    <a:ext cx="445" cy="481"/>
                    <a:chOff x="3864" y="2784"/>
                    <a:chExt cx="418" cy="452"/>
                  </a:xfrm>
                  <a:grpFill/>
                </p:grpSpPr>
                <p:sp>
                  <p:nvSpPr>
                    <p:cNvPr id="332" name="Freeform 132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864" y="2784"/>
                      <a:ext cx="418" cy="452"/>
                    </a:xfrm>
                    <a:custGeom>
                      <a:avLst/>
                      <a:gdLst>
                        <a:gd name="T0" fmla="*/ 0 w 418"/>
                        <a:gd name="T1" fmla="*/ 28 h 452"/>
                        <a:gd name="T2" fmla="*/ 2 w 418"/>
                        <a:gd name="T3" fmla="*/ 28 h 452"/>
                        <a:gd name="T4" fmla="*/ 100 w 418"/>
                        <a:gd name="T5" fmla="*/ 8 h 452"/>
                        <a:gd name="T6" fmla="*/ 186 w 418"/>
                        <a:gd name="T7" fmla="*/ 0 h 452"/>
                        <a:gd name="T8" fmla="*/ 174 w 418"/>
                        <a:gd name="T9" fmla="*/ 22 h 452"/>
                        <a:gd name="T10" fmla="*/ 200 w 418"/>
                        <a:gd name="T11" fmla="*/ 22 h 452"/>
                        <a:gd name="T12" fmla="*/ 350 w 418"/>
                        <a:gd name="T13" fmla="*/ 162 h 452"/>
                        <a:gd name="T14" fmla="*/ 408 w 418"/>
                        <a:gd name="T15" fmla="*/ 252 h 452"/>
                        <a:gd name="T16" fmla="*/ 418 w 418"/>
                        <a:gd name="T17" fmla="*/ 314 h 452"/>
                        <a:gd name="T18" fmla="*/ 396 w 418"/>
                        <a:gd name="T19" fmla="*/ 328 h 452"/>
                        <a:gd name="T20" fmla="*/ 408 w 418"/>
                        <a:gd name="T21" fmla="*/ 390 h 452"/>
                        <a:gd name="T22" fmla="*/ 366 w 418"/>
                        <a:gd name="T23" fmla="*/ 392 h 452"/>
                        <a:gd name="T24" fmla="*/ 366 w 418"/>
                        <a:gd name="T25" fmla="*/ 444 h 452"/>
                        <a:gd name="T26" fmla="*/ 334 w 418"/>
                        <a:gd name="T27" fmla="*/ 420 h 452"/>
                        <a:gd name="T28" fmla="*/ 118 w 418"/>
                        <a:gd name="T29" fmla="*/ 452 h 452"/>
                        <a:gd name="T30" fmla="*/ 70 w 418"/>
                        <a:gd name="T31" fmla="*/ 354 h 452"/>
                        <a:gd name="T32" fmla="*/ 104 w 418"/>
                        <a:gd name="T33" fmla="*/ 288 h 452"/>
                        <a:gd name="T34" fmla="*/ 58 w 418"/>
                        <a:gd name="T35" fmla="*/ 254 h 452"/>
                        <a:gd name="T36" fmla="*/ 0 w 418"/>
                        <a:gd name="T37" fmla="*/ 28 h 45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418"/>
                        <a:gd name="T58" fmla="*/ 0 h 452"/>
                        <a:gd name="T59" fmla="*/ 418 w 418"/>
                        <a:gd name="T60" fmla="*/ 452 h 45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418" h="452">
                          <a:moveTo>
                            <a:pt x="0" y="28"/>
                          </a:moveTo>
                          <a:lnTo>
                            <a:pt x="2" y="28"/>
                          </a:lnTo>
                          <a:lnTo>
                            <a:pt x="100" y="8"/>
                          </a:lnTo>
                          <a:lnTo>
                            <a:pt x="186" y="0"/>
                          </a:lnTo>
                          <a:lnTo>
                            <a:pt x="174" y="22"/>
                          </a:lnTo>
                          <a:lnTo>
                            <a:pt x="200" y="22"/>
                          </a:lnTo>
                          <a:lnTo>
                            <a:pt x="350" y="162"/>
                          </a:lnTo>
                          <a:lnTo>
                            <a:pt x="408" y="252"/>
                          </a:lnTo>
                          <a:lnTo>
                            <a:pt x="418" y="314"/>
                          </a:lnTo>
                          <a:lnTo>
                            <a:pt x="396" y="328"/>
                          </a:lnTo>
                          <a:lnTo>
                            <a:pt x="408" y="390"/>
                          </a:lnTo>
                          <a:lnTo>
                            <a:pt x="366" y="392"/>
                          </a:lnTo>
                          <a:lnTo>
                            <a:pt x="366" y="444"/>
                          </a:lnTo>
                          <a:lnTo>
                            <a:pt x="334" y="420"/>
                          </a:lnTo>
                          <a:lnTo>
                            <a:pt x="118" y="452"/>
                          </a:lnTo>
                          <a:lnTo>
                            <a:pt x="70" y="354"/>
                          </a:lnTo>
                          <a:lnTo>
                            <a:pt x="104" y="288"/>
                          </a:lnTo>
                          <a:lnTo>
                            <a:pt x="58" y="254"/>
                          </a:lnTo>
                          <a:lnTo>
                            <a:pt x="0" y="2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33" name="Freeform 132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864" y="2784"/>
                      <a:ext cx="418" cy="452"/>
                    </a:xfrm>
                    <a:custGeom>
                      <a:avLst/>
                      <a:gdLst>
                        <a:gd name="T0" fmla="*/ 0 w 418"/>
                        <a:gd name="T1" fmla="*/ 28 h 452"/>
                        <a:gd name="T2" fmla="*/ 2 w 418"/>
                        <a:gd name="T3" fmla="*/ 28 h 452"/>
                        <a:gd name="T4" fmla="*/ 100 w 418"/>
                        <a:gd name="T5" fmla="*/ 8 h 452"/>
                        <a:gd name="T6" fmla="*/ 186 w 418"/>
                        <a:gd name="T7" fmla="*/ 0 h 452"/>
                        <a:gd name="T8" fmla="*/ 174 w 418"/>
                        <a:gd name="T9" fmla="*/ 22 h 452"/>
                        <a:gd name="T10" fmla="*/ 200 w 418"/>
                        <a:gd name="T11" fmla="*/ 22 h 452"/>
                        <a:gd name="T12" fmla="*/ 350 w 418"/>
                        <a:gd name="T13" fmla="*/ 162 h 452"/>
                        <a:gd name="T14" fmla="*/ 408 w 418"/>
                        <a:gd name="T15" fmla="*/ 252 h 452"/>
                        <a:gd name="T16" fmla="*/ 418 w 418"/>
                        <a:gd name="T17" fmla="*/ 314 h 452"/>
                        <a:gd name="T18" fmla="*/ 396 w 418"/>
                        <a:gd name="T19" fmla="*/ 328 h 452"/>
                        <a:gd name="T20" fmla="*/ 408 w 418"/>
                        <a:gd name="T21" fmla="*/ 390 h 452"/>
                        <a:gd name="T22" fmla="*/ 366 w 418"/>
                        <a:gd name="T23" fmla="*/ 392 h 452"/>
                        <a:gd name="T24" fmla="*/ 366 w 418"/>
                        <a:gd name="T25" fmla="*/ 444 h 452"/>
                        <a:gd name="T26" fmla="*/ 334 w 418"/>
                        <a:gd name="T27" fmla="*/ 420 h 452"/>
                        <a:gd name="T28" fmla="*/ 118 w 418"/>
                        <a:gd name="T29" fmla="*/ 452 h 452"/>
                        <a:gd name="T30" fmla="*/ 70 w 418"/>
                        <a:gd name="T31" fmla="*/ 354 h 452"/>
                        <a:gd name="T32" fmla="*/ 104 w 418"/>
                        <a:gd name="T33" fmla="*/ 288 h 452"/>
                        <a:gd name="T34" fmla="*/ 58 w 418"/>
                        <a:gd name="T35" fmla="*/ 254 h 452"/>
                        <a:gd name="T36" fmla="*/ 0 w 418"/>
                        <a:gd name="T37" fmla="*/ 28 h 45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418"/>
                        <a:gd name="T58" fmla="*/ 0 h 452"/>
                        <a:gd name="T59" fmla="*/ 418 w 418"/>
                        <a:gd name="T60" fmla="*/ 452 h 45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418" h="452">
                          <a:moveTo>
                            <a:pt x="0" y="28"/>
                          </a:moveTo>
                          <a:lnTo>
                            <a:pt x="2" y="28"/>
                          </a:lnTo>
                          <a:lnTo>
                            <a:pt x="100" y="8"/>
                          </a:lnTo>
                          <a:lnTo>
                            <a:pt x="186" y="0"/>
                          </a:lnTo>
                          <a:lnTo>
                            <a:pt x="174" y="22"/>
                          </a:lnTo>
                          <a:lnTo>
                            <a:pt x="200" y="22"/>
                          </a:lnTo>
                          <a:lnTo>
                            <a:pt x="350" y="162"/>
                          </a:lnTo>
                          <a:lnTo>
                            <a:pt x="408" y="252"/>
                          </a:lnTo>
                          <a:lnTo>
                            <a:pt x="418" y="314"/>
                          </a:lnTo>
                          <a:lnTo>
                            <a:pt x="396" y="328"/>
                          </a:lnTo>
                          <a:lnTo>
                            <a:pt x="408" y="390"/>
                          </a:lnTo>
                          <a:lnTo>
                            <a:pt x="366" y="392"/>
                          </a:lnTo>
                          <a:lnTo>
                            <a:pt x="366" y="444"/>
                          </a:lnTo>
                          <a:lnTo>
                            <a:pt x="334" y="420"/>
                          </a:lnTo>
                          <a:lnTo>
                            <a:pt x="118" y="452"/>
                          </a:lnTo>
                          <a:lnTo>
                            <a:pt x="70" y="354"/>
                          </a:lnTo>
                          <a:lnTo>
                            <a:pt x="104" y="288"/>
                          </a:lnTo>
                          <a:lnTo>
                            <a:pt x="58" y="254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1" name="Text Box 13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2832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GA</a:t>
                    </a:r>
                  </a:p>
                </p:txBody>
              </p:sp>
            </p:grpSp>
            <p:grpSp>
              <p:nvGrpSpPr>
                <p:cNvPr id="23" name="Group 1327"/>
                <p:cNvGrpSpPr>
                  <a:grpSpLocks/>
                </p:cNvGrpSpPr>
                <p:nvPr/>
              </p:nvGrpSpPr>
              <p:grpSpPr bwMode="auto">
                <a:xfrm>
                  <a:off x="6479442" y="4747753"/>
                  <a:ext cx="467893" cy="744819"/>
                  <a:chOff x="3767" y="2692"/>
                  <a:chExt cx="322" cy="526"/>
                </a:xfrm>
                <a:grpFill/>
              </p:grpSpPr>
              <p:grpSp>
                <p:nvGrpSpPr>
                  <p:cNvPr id="24" name="Group 132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767" y="2692"/>
                    <a:ext cx="322" cy="526"/>
                    <a:chOff x="3666" y="2808"/>
                    <a:chExt cx="302" cy="494"/>
                  </a:xfrm>
                  <a:grpFill/>
                </p:grpSpPr>
                <p:sp>
                  <p:nvSpPr>
                    <p:cNvPr id="328" name="Freeform 132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66" y="2808"/>
                      <a:ext cx="302" cy="494"/>
                    </a:xfrm>
                    <a:custGeom>
                      <a:avLst/>
                      <a:gdLst>
                        <a:gd name="T0" fmla="*/ 0 w 302"/>
                        <a:gd name="T1" fmla="*/ 24 h 494"/>
                        <a:gd name="T2" fmla="*/ 196 w 302"/>
                        <a:gd name="T3" fmla="*/ 0 h 494"/>
                        <a:gd name="T4" fmla="*/ 258 w 302"/>
                        <a:gd name="T5" fmla="*/ 226 h 494"/>
                        <a:gd name="T6" fmla="*/ 302 w 302"/>
                        <a:gd name="T7" fmla="*/ 264 h 494"/>
                        <a:gd name="T8" fmla="*/ 266 w 302"/>
                        <a:gd name="T9" fmla="*/ 330 h 494"/>
                        <a:gd name="T10" fmla="*/ 300 w 302"/>
                        <a:gd name="T11" fmla="*/ 396 h 494"/>
                        <a:gd name="T12" fmla="*/ 98 w 302"/>
                        <a:gd name="T13" fmla="*/ 418 h 494"/>
                        <a:gd name="T14" fmla="*/ 106 w 302"/>
                        <a:gd name="T15" fmla="*/ 474 h 494"/>
                        <a:gd name="T16" fmla="*/ 78 w 302"/>
                        <a:gd name="T17" fmla="*/ 494 h 494"/>
                        <a:gd name="T18" fmla="*/ 54 w 302"/>
                        <a:gd name="T19" fmla="*/ 424 h 494"/>
                        <a:gd name="T20" fmla="*/ 40 w 302"/>
                        <a:gd name="T21" fmla="*/ 480 h 494"/>
                        <a:gd name="T22" fmla="*/ 14 w 302"/>
                        <a:gd name="T23" fmla="*/ 474 h 494"/>
                        <a:gd name="T24" fmla="*/ 6 w 302"/>
                        <a:gd name="T25" fmla="*/ 418 h 494"/>
                        <a:gd name="T26" fmla="*/ 0 w 302"/>
                        <a:gd name="T27" fmla="*/ 368 h 494"/>
                        <a:gd name="T28" fmla="*/ 0 w 302"/>
                        <a:gd name="T29" fmla="*/ 24 h 494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302"/>
                        <a:gd name="T46" fmla="*/ 0 h 494"/>
                        <a:gd name="T47" fmla="*/ 302 w 302"/>
                        <a:gd name="T48" fmla="*/ 494 h 494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302" h="494">
                          <a:moveTo>
                            <a:pt x="0" y="24"/>
                          </a:moveTo>
                          <a:lnTo>
                            <a:pt x="196" y="0"/>
                          </a:lnTo>
                          <a:lnTo>
                            <a:pt x="258" y="226"/>
                          </a:lnTo>
                          <a:lnTo>
                            <a:pt x="302" y="264"/>
                          </a:lnTo>
                          <a:lnTo>
                            <a:pt x="266" y="330"/>
                          </a:lnTo>
                          <a:lnTo>
                            <a:pt x="300" y="396"/>
                          </a:lnTo>
                          <a:lnTo>
                            <a:pt x="98" y="418"/>
                          </a:lnTo>
                          <a:lnTo>
                            <a:pt x="106" y="474"/>
                          </a:lnTo>
                          <a:lnTo>
                            <a:pt x="78" y="494"/>
                          </a:lnTo>
                          <a:lnTo>
                            <a:pt x="54" y="424"/>
                          </a:lnTo>
                          <a:lnTo>
                            <a:pt x="40" y="480"/>
                          </a:lnTo>
                          <a:lnTo>
                            <a:pt x="14" y="474"/>
                          </a:lnTo>
                          <a:lnTo>
                            <a:pt x="6" y="418"/>
                          </a:lnTo>
                          <a:lnTo>
                            <a:pt x="0" y="368"/>
                          </a:lnTo>
                          <a:lnTo>
                            <a:pt x="0" y="2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9" name="Freeform 133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66" y="2808"/>
                      <a:ext cx="302" cy="494"/>
                    </a:xfrm>
                    <a:custGeom>
                      <a:avLst/>
                      <a:gdLst>
                        <a:gd name="T0" fmla="*/ 0 w 302"/>
                        <a:gd name="T1" fmla="*/ 24 h 494"/>
                        <a:gd name="T2" fmla="*/ 196 w 302"/>
                        <a:gd name="T3" fmla="*/ 0 h 494"/>
                        <a:gd name="T4" fmla="*/ 258 w 302"/>
                        <a:gd name="T5" fmla="*/ 226 h 494"/>
                        <a:gd name="T6" fmla="*/ 302 w 302"/>
                        <a:gd name="T7" fmla="*/ 264 h 494"/>
                        <a:gd name="T8" fmla="*/ 266 w 302"/>
                        <a:gd name="T9" fmla="*/ 330 h 494"/>
                        <a:gd name="T10" fmla="*/ 300 w 302"/>
                        <a:gd name="T11" fmla="*/ 396 h 494"/>
                        <a:gd name="T12" fmla="*/ 98 w 302"/>
                        <a:gd name="T13" fmla="*/ 418 h 494"/>
                        <a:gd name="T14" fmla="*/ 106 w 302"/>
                        <a:gd name="T15" fmla="*/ 474 h 494"/>
                        <a:gd name="T16" fmla="*/ 78 w 302"/>
                        <a:gd name="T17" fmla="*/ 494 h 494"/>
                        <a:gd name="T18" fmla="*/ 54 w 302"/>
                        <a:gd name="T19" fmla="*/ 424 h 494"/>
                        <a:gd name="T20" fmla="*/ 40 w 302"/>
                        <a:gd name="T21" fmla="*/ 480 h 494"/>
                        <a:gd name="T22" fmla="*/ 14 w 302"/>
                        <a:gd name="T23" fmla="*/ 474 h 494"/>
                        <a:gd name="T24" fmla="*/ 6 w 302"/>
                        <a:gd name="T25" fmla="*/ 418 h 494"/>
                        <a:gd name="T26" fmla="*/ 0 w 302"/>
                        <a:gd name="T27" fmla="*/ 368 h 494"/>
                        <a:gd name="T28" fmla="*/ 0 w 302"/>
                        <a:gd name="T29" fmla="*/ 24 h 494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302"/>
                        <a:gd name="T46" fmla="*/ 0 h 494"/>
                        <a:gd name="T47" fmla="*/ 302 w 302"/>
                        <a:gd name="T48" fmla="*/ 494 h 494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302" h="494">
                          <a:moveTo>
                            <a:pt x="0" y="24"/>
                          </a:moveTo>
                          <a:lnTo>
                            <a:pt x="196" y="0"/>
                          </a:lnTo>
                          <a:lnTo>
                            <a:pt x="258" y="226"/>
                          </a:lnTo>
                          <a:lnTo>
                            <a:pt x="302" y="264"/>
                          </a:lnTo>
                          <a:lnTo>
                            <a:pt x="266" y="330"/>
                          </a:lnTo>
                          <a:lnTo>
                            <a:pt x="300" y="396"/>
                          </a:lnTo>
                          <a:lnTo>
                            <a:pt x="98" y="418"/>
                          </a:lnTo>
                          <a:lnTo>
                            <a:pt x="106" y="474"/>
                          </a:lnTo>
                          <a:lnTo>
                            <a:pt x="78" y="494"/>
                          </a:lnTo>
                          <a:lnTo>
                            <a:pt x="54" y="424"/>
                          </a:lnTo>
                          <a:lnTo>
                            <a:pt x="40" y="480"/>
                          </a:lnTo>
                          <a:lnTo>
                            <a:pt x="14" y="474"/>
                          </a:lnTo>
                          <a:lnTo>
                            <a:pt x="6" y="418"/>
                          </a:lnTo>
                          <a:lnTo>
                            <a:pt x="0" y="368"/>
                          </a:lnTo>
                          <a:lnTo>
                            <a:pt x="0" y="2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27" name="Text Box 13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85" y="2844"/>
                    <a:ext cx="21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AL</a:t>
                    </a:r>
                  </a:p>
                </p:txBody>
              </p:sp>
            </p:grpSp>
            <p:grpSp>
              <p:nvGrpSpPr>
                <p:cNvPr id="25" name="Group 1332"/>
                <p:cNvGrpSpPr>
                  <a:grpSpLocks/>
                </p:cNvGrpSpPr>
                <p:nvPr/>
              </p:nvGrpSpPr>
              <p:grpSpPr bwMode="auto">
                <a:xfrm>
                  <a:off x="6090020" y="4784569"/>
                  <a:ext cx="414129" cy="734907"/>
                  <a:chOff x="3499" y="2718"/>
                  <a:chExt cx="285" cy="519"/>
                </a:xfrm>
                <a:grpFill/>
              </p:grpSpPr>
              <p:grpSp>
                <p:nvGrpSpPr>
                  <p:cNvPr id="26" name="Group 133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499" y="2718"/>
                    <a:ext cx="285" cy="519"/>
                    <a:chOff x="3414" y="2832"/>
                    <a:chExt cx="268" cy="488"/>
                  </a:xfrm>
                  <a:grpFill/>
                </p:grpSpPr>
                <p:sp>
                  <p:nvSpPr>
                    <p:cNvPr id="324" name="Freeform 133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14" y="2832"/>
                      <a:ext cx="268" cy="488"/>
                    </a:xfrm>
                    <a:custGeom>
                      <a:avLst/>
                      <a:gdLst>
                        <a:gd name="T0" fmla="*/ 74 w 268"/>
                        <a:gd name="T1" fmla="*/ 14 h 488"/>
                        <a:gd name="T2" fmla="*/ 34 w 268"/>
                        <a:gd name="T3" fmla="*/ 98 h 488"/>
                        <a:gd name="T4" fmla="*/ 0 w 268"/>
                        <a:gd name="T5" fmla="*/ 152 h 488"/>
                        <a:gd name="T6" fmla="*/ 10 w 268"/>
                        <a:gd name="T7" fmla="*/ 216 h 488"/>
                        <a:gd name="T8" fmla="*/ 52 w 268"/>
                        <a:gd name="T9" fmla="*/ 304 h 488"/>
                        <a:gd name="T10" fmla="*/ 20 w 268"/>
                        <a:gd name="T11" fmla="*/ 392 h 488"/>
                        <a:gd name="T12" fmla="*/ 4 w 268"/>
                        <a:gd name="T13" fmla="*/ 440 h 488"/>
                        <a:gd name="T14" fmla="*/ 162 w 268"/>
                        <a:gd name="T15" fmla="*/ 420 h 488"/>
                        <a:gd name="T16" fmla="*/ 170 w 268"/>
                        <a:gd name="T17" fmla="*/ 480 h 488"/>
                        <a:gd name="T18" fmla="*/ 202 w 268"/>
                        <a:gd name="T19" fmla="*/ 488 h 488"/>
                        <a:gd name="T20" fmla="*/ 210 w 268"/>
                        <a:gd name="T21" fmla="*/ 456 h 488"/>
                        <a:gd name="T22" fmla="*/ 268 w 268"/>
                        <a:gd name="T23" fmla="*/ 448 h 488"/>
                        <a:gd name="T24" fmla="*/ 256 w 268"/>
                        <a:gd name="T25" fmla="*/ 350 h 488"/>
                        <a:gd name="T26" fmla="*/ 252 w 268"/>
                        <a:gd name="T27" fmla="*/ 0 h 488"/>
                        <a:gd name="T28" fmla="*/ 74 w 268"/>
                        <a:gd name="T29" fmla="*/ 14 h 488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268"/>
                        <a:gd name="T46" fmla="*/ 0 h 488"/>
                        <a:gd name="T47" fmla="*/ 268 w 268"/>
                        <a:gd name="T48" fmla="*/ 488 h 488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268" h="488">
                          <a:moveTo>
                            <a:pt x="74" y="14"/>
                          </a:moveTo>
                          <a:lnTo>
                            <a:pt x="34" y="98"/>
                          </a:lnTo>
                          <a:lnTo>
                            <a:pt x="0" y="152"/>
                          </a:lnTo>
                          <a:lnTo>
                            <a:pt x="10" y="216"/>
                          </a:lnTo>
                          <a:lnTo>
                            <a:pt x="52" y="304"/>
                          </a:lnTo>
                          <a:lnTo>
                            <a:pt x="20" y="392"/>
                          </a:lnTo>
                          <a:lnTo>
                            <a:pt x="4" y="440"/>
                          </a:lnTo>
                          <a:lnTo>
                            <a:pt x="162" y="420"/>
                          </a:lnTo>
                          <a:lnTo>
                            <a:pt x="170" y="480"/>
                          </a:lnTo>
                          <a:lnTo>
                            <a:pt x="202" y="488"/>
                          </a:lnTo>
                          <a:lnTo>
                            <a:pt x="210" y="456"/>
                          </a:lnTo>
                          <a:lnTo>
                            <a:pt x="268" y="448"/>
                          </a:lnTo>
                          <a:lnTo>
                            <a:pt x="256" y="350"/>
                          </a:lnTo>
                          <a:lnTo>
                            <a:pt x="252" y="0"/>
                          </a:lnTo>
                          <a:lnTo>
                            <a:pt x="74" y="1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5" name="Freeform 133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14" y="2832"/>
                      <a:ext cx="268" cy="488"/>
                    </a:xfrm>
                    <a:custGeom>
                      <a:avLst/>
                      <a:gdLst>
                        <a:gd name="T0" fmla="*/ 74 w 268"/>
                        <a:gd name="T1" fmla="*/ 14 h 488"/>
                        <a:gd name="T2" fmla="*/ 34 w 268"/>
                        <a:gd name="T3" fmla="*/ 98 h 488"/>
                        <a:gd name="T4" fmla="*/ 0 w 268"/>
                        <a:gd name="T5" fmla="*/ 152 h 488"/>
                        <a:gd name="T6" fmla="*/ 10 w 268"/>
                        <a:gd name="T7" fmla="*/ 216 h 488"/>
                        <a:gd name="T8" fmla="*/ 52 w 268"/>
                        <a:gd name="T9" fmla="*/ 304 h 488"/>
                        <a:gd name="T10" fmla="*/ 20 w 268"/>
                        <a:gd name="T11" fmla="*/ 392 h 488"/>
                        <a:gd name="T12" fmla="*/ 4 w 268"/>
                        <a:gd name="T13" fmla="*/ 440 h 488"/>
                        <a:gd name="T14" fmla="*/ 162 w 268"/>
                        <a:gd name="T15" fmla="*/ 420 h 488"/>
                        <a:gd name="T16" fmla="*/ 170 w 268"/>
                        <a:gd name="T17" fmla="*/ 480 h 488"/>
                        <a:gd name="T18" fmla="*/ 202 w 268"/>
                        <a:gd name="T19" fmla="*/ 488 h 488"/>
                        <a:gd name="T20" fmla="*/ 210 w 268"/>
                        <a:gd name="T21" fmla="*/ 456 h 488"/>
                        <a:gd name="T22" fmla="*/ 268 w 268"/>
                        <a:gd name="T23" fmla="*/ 448 h 488"/>
                        <a:gd name="T24" fmla="*/ 256 w 268"/>
                        <a:gd name="T25" fmla="*/ 350 h 488"/>
                        <a:gd name="T26" fmla="*/ 252 w 268"/>
                        <a:gd name="T27" fmla="*/ 0 h 488"/>
                        <a:gd name="T28" fmla="*/ 74 w 268"/>
                        <a:gd name="T29" fmla="*/ 14 h 488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268"/>
                        <a:gd name="T46" fmla="*/ 0 h 488"/>
                        <a:gd name="T47" fmla="*/ 268 w 268"/>
                        <a:gd name="T48" fmla="*/ 488 h 488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268" h="488">
                          <a:moveTo>
                            <a:pt x="74" y="14"/>
                          </a:moveTo>
                          <a:lnTo>
                            <a:pt x="34" y="98"/>
                          </a:lnTo>
                          <a:lnTo>
                            <a:pt x="0" y="152"/>
                          </a:lnTo>
                          <a:lnTo>
                            <a:pt x="10" y="216"/>
                          </a:lnTo>
                          <a:lnTo>
                            <a:pt x="52" y="304"/>
                          </a:lnTo>
                          <a:lnTo>
                            <a:pt x="20" y="392"/>
                          </a:lnTo>
                          <a:lnTo>
                            <a:pt x="4" y="440"/>
                          </a:lnTo>
                          <a:lnTo>
                            <a:pt x="162" y="420"/>
                          </a:lnTo>
                          <a:lnTo>
                            <a:pt x="170" y="480"/>
                          </a:lnTo>
                          <a:lnTo>
                            <a:pt x="202" y="488"/>
                          </a:lnTo>
                          <a:lnTo>
                            <a:pt x="210" y="456"/>
                          </a:lnTo>
                          <a:lnTo>
                            <a:pt x="268" y="448"/>
                          </a:lnTo>
                          <a:lnTo>
                            <a:pt x="256" y="350"/>
                          </a:lnTo>
                          <a:lnTo>
                            <a:pt x="252" y="0"/>
                          </a:lnTo>
                          <a:lnTo>
                            <a:pt x="74" y="1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23" name="Text Box 13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15" y="2880"/>
                    <a:ext cx="243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MS</a:t>
                    </a:r>
                  </a:p>
                </p:txBody>
              </p:sp>
            </p:grpSp>
            <p:grpSp>
              <p:nvGrpSpPr>
                <p:cNvPr id="27" name="Group 1342"/>
                <p:cNvGrpSpPr>
                  <a:grpSpLocks/>
                </p:cNvGrpSpPr>
                <p:nvPr/>
              </p:nvGrpSpPr>
              <p:grpSpPr bwMode="auto">
                <a:xfrm>
                  <a:off x="6188824" y="4437649"/>
                  <a:ext cx="1014253" cy="373825"/>
                  <a:chOff x="3567" y="2473"/>
                  <a:chExt cx="698" cy="264"/>
                </a:xfrm>
                <a:grpFill/>
              </p:grpSpPr>
              <p:grpSp>
                <p:nvGrpSpPr>
                  <p:cNvPr id="28" name="Group 134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567" y="2473"/>
                    <a:ext cx="698" cy="264"/>
                    <a:chOff x="3478" y="2602"/>
                    <a:chExt cx="656" cy="248"/>
                  </a:xfrm>
                  <a:grpFill/>
                </p:grpSpPr>
                <p:sp>
                  <p:nvSpPr>
                    <p:cNvPr id="316" name="Freeform 13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78" y="2602"/>
                      <a:ext cx="656" cy="248"/>
                    </a:xfrm>
                    <a:custGeom>
                      <a:avLst/>
                      <a:gdLst>
                        <a:gd name="T0" fmla="*/ 36 w 656"/>
                        <a:gd name="T1" fmla="*/ 112 h 248"/>
                        <a:gd name="T2" fmla="*/ 36 w 656"/>
                        <a:gd name="T3" fmla="*/ 116 h 248"/>
                        <a:gd name="T4" fmla="*/ 26 w 656"/>
                        <a:gd name="T5" fmla="*/ 140 h 248"/>
                        <a:gd name="T6" fmla="*/ 40 w 656"/>
                        <a:gd name="T7" fmla="*/ 172 h 248"/>
                        <a:gd name="T8" fmla="*/ 0 w 656"/>
                        <a:gd name="T9" fmla="*/ 200 h 248"/>
                        <a:gd name="T10" fmla="*/ 6 w 656"/>
                        <a:gd name="T11" fmla="*/ 248 h 248"/>
                        <a:gd name="T12" fmla="*/ 178 w 656"/>
                        <a:gd name="T13" fmla="*/ 234 h 248"/>
                        <a:gd name="T14" fmla="*/ 384 w 656"/>
                        <a:gd name="T15" fmla="*/ 208 h 248"/>
                        <a:gd name="T16" fmla="*/ 486 w 656"/>
                        <a:gd name="T17" fmla="*/ 190 h 248"/>
                        <a:gd name="T18" fmla="*/ 506 w 656"/>
                        <a:gd name="T19" fmla="*/ 124 h 248"/>
                        <a:gd name="T20" fmla="*/ 542 w 656"/>
                        <a:gd name="T21" fmla="*/ 122 h 248"/>
                        <a:gd name="T22" fmla="*/ 656 w 656"/>
                        <a:gd name="T23" fmla="*/ 0 h 248"/>
                        <a:gd name="T24" fmla="*/ 510 w 656"/>
                        <a:gd name="T25" fmla="*/ 28 h 248"/>
                        <a:gd name="T26" fmla="*/ 170 w 656"/>
                        <a:gd name="T27" fmla="*/ 80 h 248"/>
                        <a:gd name="T28" fmla="*/ 174 w 656"/>
                        <a:gd name="T29" fmla="*/ 94 h 248"/>
                        <a:gd name="T30" fmla="*/ 36 w 656"/>
                        <a:gd name="T31" fmla="*/ 112 h 248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656"/>
                        <a:gd name="T49" fmla="*/ 0 h 248"/>
                        <a:gd name="T50" fmla="*/ 656 w 656"/>
                        <a:gd name="T51" fmla="*/ 248 h 248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656" h="248">
                          <a:moveTo>
                            <a:pt x="36" y="112"/>
                          </a:moveTo>
                          <a:lnTo>
                            <a:pt x="36" y="116"/>
                          </a:lnTo>
                          <a:lnTo>
                            <a:pt x="26" y="140"/>
                          </a:lnTo>
                          <a:lnTo>
                            <a:pt x="40" y="172"/>
                          </a:lnTo>
                          <a:lnTo>
                            <a:pt x="0" y="200"/>
                          </a:lnTo>
                          <a:lnTo>
                            <a:pt x="6" y="248"/>
                          </a:lnTo>
                          <a:lnTo>
                            <a:pt x="178" y="234"/>
                          </a:lnTo>
                          <a:lnTo>
                            <a:pt x="384" y="208"/>
                          </a:lnTo>
                          <a:lnTo>
                            <a:pt x="486" y="190"/>
                          </a:lnTo>
                          <a:lnTo>
                            <a:pt x="506" y="124"/>
                          </a:lnTo>
                          <a:lnTo>
                            <a:pt x="542" y="122"/>
                          </a:lnTo>
                          <a:lnTo>
                            <a:pt x="656" y="0"/>
                          </a:lnTo>
                          <a:lnTo>
                            <a:pt x="510" y="28"/>
                          </a:lnTo>
                          <a:lnTo>
                            <a:pt x="170" y="80"/>
                          </a:lnTo>
                          <a:lnTo>
                            <a:pt x="174" y="94"/>
                          </a:lnTo>
                          <a:lnTo>
                            <a:pt x="36" y="1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17" name="Freeform 134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78" y="2602"/>
                      <a:ext cx="656" cy="248"/>
                    </a:xfrm>
                    <a:custGeom>
                      <a:avLst/>
                      <a:gdLst>
                        <a:gd name="T0" fmla="*/ 36 w 656"/>
                        <a:gd name="T1" fmla="*/ 112 h 248"/>
                        <a:gd name="T2" fmla="*/ 36 w 656"/>
                        <a:gd name="T3" fmla="*/ 116 h 248"/>
                        <a:gd name="T4" fmla="*/ 26 w 656"/>
                        <a:gd name="T5" fmla="*/ 140 h 248"/>
                        <a:gd name="T6" fmla="*/ 40 w 656"/>
                        <a:gd name="T7" fmla="*/ 172 h 248"/>
                        <a:gd name="T8" fmla="*/ 0 w 656"/>
                        <a:gd name="T9" fmla="*/ 200 h 248"/>
                        <a:gd name="T10" fmla="*/ 6 w 656"/>
                        <a:gd name="T11" fmla="*/ 248 h 248"/>
                        <a:gd name="T12" fmla="*/ 178 w 656"/>
                        <a:gd name="T13" fmla="*/ 234 h 248"/>
                        <a:gd name="T14" fmla="*/ 384 w 656"/>
                        <a:gd name="T15" fmla="*/ 208 h 248"/>
                        <a:gd name="T16" fmla="*/ 486 w 656"/>
                        <a:gd name="T17" fmla="*/ 190 h 248"/>
                        <a:gd name="T18" fmla="*/ 506 w 656"/>
                        <a:gd name="T19" fmla="*/ 124 h 248"/>
                        <a:gd name="T20" fmla="*/ 542 w 656"/>
                        <a:gd name="T21" fmla="*/ 122 h 248"/>
                        <a:gd name="T22" fmla="*/ 656 w 656"/>
                        <a:gd name="T23" fmla="*/ 0 h 248"/>
                        <a:gd name="T24" fmla="*/ 510 w 656"/>
                        <a:gd name="T25" fmla="*/ 28 h 248"/>
                        <a:gd name="T26" fmla="*/ 170 w 656"/>
                        <a:gd name="T27" fmla="*/ 80 h 248"/>
                        <a:gd name="T28" fmla="*/ 174 w 656"/>
                        <a:gd name="T29" fmla="*/ 94 h 248"/>
                        <a:gd name="T30" fmla="*/ 36 w 656"/>
                        <a:gd name="T31" fmla="*/ 112 h 248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656"/>
                        <a:gd name="T49" fmla="*/ 0 h 248"/>
                        <a:gd name="T50" fmla="*/ 656 w 656"/>
                        <a:gd name="T51" fmla="*/ 248 h 248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656" h="248">
                          <a:moveTo>
                            <a:pt x="36" y="112"/>
                          </a:moveTo>
                          <a:lnTo>
                            <a:pt x="36" y="116"/>
                          </a:lnTo>
                          <a:lnTo>
                            <a:pt x="26" y="140"/>
                          </a:lnTo>
                          <a:lnTo>
                            <a:pt x="40" y="172"/>
                          </a:lnTo>
                          <a:lnTo>
                            <a:pt x="0" y="200"/>
                          </a:lnTo>
                          <a:lnTo>
                            <a:pt x="6" y="248"/>
                          </a:lnTo>
                          <a:lnTo>
                            <a:pt x="178" y="234"/>
                          </a:lnTo>
                          <a:lnTo>
                            <a:pt x="384" y="208"/>
                          </a:lnTo>
                          <a:lnTo>
                            <a:pt x="486" y="190"/>
                          </a:lnTo>
                          <a:lnTo>
                            <a:pt x="506" y="124"/>
                          </a:lnTo>
                          <a:lnTo>
                            <a:pt x="542" y="122"/>
                          </a:lnTo>
                          <a:lnTo>
                            <a:pt x="656" y="0"/>
                          </a:lnTo>
                          <a:lnTo>
                            <a:pt x="510" y="28"/>
                          </a:lnTo>
                          <a:lnTo>
                            <a:pt x="170" y="80"/>
                          </a:lnTo>
                          <a:lnTo>
                            <a:pt x="174" y="94"/>
                          </a:lnTo>
                          <a:lnTo>
                            <a:pt x="36" y="1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5" name="Text Box 13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5" y="2514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TN</a:t>
                    </a:r>
                  </a:p>
                </p:txBody>
              </p:sp>
            </p:grpSp>
            <p:grpSp>
              <p:nvGrpSpPr>
                <p:cNvPr id="29" name="Group 1347"/>
                <p:cNvGrpSpPr>
                  <a:grpSpLocks/>
                </p:cNvGrpSpPr>
                <p:nvPr/>
              </p:nvGrpSpPr>
              <p:grpSpPr bwMode="auto">
                <a:xfrm>
                  <a:off x="6940069" y="4293216"/>
                  <a:ext cx="1018613" cy="451705"/>
                  <a:chOff x="4084" y="2371"/>
                  <a:chExt cx="701" cy="319"/>
                </a:xfrm>
                <a:grpFill/>
              </p:grpSpPr>
              <p:grpSp>
                <p:nvGrpSpPr>
                  <p:cNvPr id="30" name="Group 134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084" y="2371"/>
                    <a:ext cx="701" cy="319"/>
                    <a:chOff x="3964" y="2506"/>
                    <a:chExt cx="658" cy="300"/>
                  </a:xfrm>
                  <a:grpFill/>
                </p:grpSpPr>
                <p:sp>
                  <p:nvSpPr>
                    <p:cNvPr id="312" name="Freeform 134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964" y="2506"/>
                      <a:ext cx="658" cy="300"/>
                    </a:xfrm>
                    <a:custGeom>
                      <a:avLst/>
                      <a:gdLst>
                        <a:gd name="T0" fmla="*/ 20 w 658"/>
                        <a:gd name="T1" fmla="*/ 222 h 300"/>
                        <a:gd name="T2" fmla="*/ 0 w 658"/>
                        <a:gd name="T3" fmla="*/ 286 h 300"/>
                        <a:gd name="T4" fmla="*/ 84 w 658"/>
                        <a:gd name="T5" fmla="*/ 276 h 300"/>
                        <a:gd name="T6" fmla="*/ 116 w 658"/>
                        <a:gd name="T7" fmla="*/ 248 h 300"/>
                        <a:gd name="T8" fmla="*/ 234 w 658"/>
                        <a:gd name="T9" fmla="*/ 216 h 300"/>
                        <a:gd name="T10" fmla="*/ 266 w 658"/>
                        <a:gd name="T11" fmla="*/ 232 h 300"/>
                        <a:gd name="T12" fmla="*/ 342 w 658"/>
                        <a:gd name="T13" fmla="*/ 222 h 300"/>
                        <a:gd name="T14" fmla="*/ 342 w 658"/>
                        <a:gd name="T15" fmla="*/ 226 h 300"/>
                        <a:gd name="T16" fmla="*/ 456 w 658"/>
                        <a:gd name="T17" fmla="*/ 300 h 300"/>
                        <a:gd name="T18" fmla="*/ 524 w 658"/>
                        <a:gd name="T19" fmla="*/ 278 h 300"/>
                        <a:gd name="T20" fmla="*/ 562 w 658"/>
                        <a:gd name="T21" fmla="*/ 194 h 300"/>
                        <a:gd name="T22" fmla="*/ 626 w 658"/>
                        <a:gd name="T23" fmla="*/ 172 h 300"/>
                        <a:gd name="T24" fmla="*/ 658 w 658"/>
                        <a:gd name="T25" fmla="*/ 110 h 300"/>
                        <a:gd name="T26" fmla="*/ 656 w 658"/>
                        <a:gd name="T27" fmla="*/ 36 h 300"/>
                        <a:gd name="T28" fmla="*/ 648 w 658"/>
                        <a:gd name="T29" fmla="*/ 98 h 300"/>
                        <a:gd name="T30" fmla="*/ 612 w 658"/>
                        <a:gd name="T31" fmla="*/ 150 h 300"/>
                        <a:gd name="T32" fmla="*/ 598 w 658"/>
                        <a:gd name="T33" fmla="*/ 146 h 300"/>
                        <a:gd name="T34" fmla="*/ 550 w 658"/>
                        <a:gd name="T35" fmla="*/ 160 h 300"/>
                        <a:gd name="T36" fmla="*/ 550 w 658"/>
                        <a:gd name="T37" fmla="*/ 142 h 300"/>
                        <a:gd name="T38" fmla="*/ 598 w 658"/>
                        <a:gd name="T39" fmla="*/ 126 h 300"/>
                        <a:gd name="T40" fmla="*/ 552 w 658"/>
                        <a:gd name="T41" fmla="*/ 120 h 300"/>
                        <a:gd name="T42" fmla="*/ 604 w 658"/>
                        <a:gd name="T43" fmla="*/ 104 h 300"/>
                        <a:gd name="T44" fmla="*/ 622 w 658"/>
                        <a:gd name="T45" fmla="*/ 112 h 300"/>
                        <a:gd name="T46" fmla="*/ 632 w 658"/>
                        <a:gd name="T47" fmla="*/ 54 h 300"/>
                        <a:gd name="T48" fmla="*/ 620 w 658"/>
                        <a:gd name="T49" fmla="*/ 40 h 300"/>
                        <a:gd name="T50" fmla="*/ 560 w 658"/>
                        <a:gd name="T51" fmla="*/ 64 h 300"/>
                        <a:gd name="T52" fmla="*/ 562 w 658"/>
                        <a:gd name="T53" fmla="*/ 28 h 300"/>
                        <a:gd name="T54" fmla="*/ 588 w 658"/>
                        <a:gd name="T55" fmla="*/ 38 h 300"/>
                        <a:gd name="T56" fmla="*/ 620 w 658"/>
                        <a:gd name="T57" fmla="*/ 12 h 300"/>
                        <a:gd name="T58" fmla="*/ 602 w 658"/>
                        <a:gd name="T59" fmla="*/ 0 h 300"/>
                        <a:gd name="T60" fmla="*/ 406 w 658"/>
                        <a:gd name="T61" fmla="*/ 44 h 300"/>
                        <a:gd name="T62" fmla="*/ 164 w 658"/>
                        <a:gd name="T63" fmla="*/ 96 h 300"/>
                        <a:gd name="T64" fmla="*/ 52 w 658"/>
                        <a:gd name="T65" fmla="*/ 220 h 300"/>
                        <a:gd name="T66" fmla="*/ 20 w 658"/>
                        <a:gd name="T67" fmla="*/ 222 h 300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658"/>
                        <a:gd name="T103" fmla="*/ 0 h 300"/>
                        <a:gd name="T104" fmla="*/ 658 w 658"/>
                        <a:gd name="T105" fmla="*/ 300 h 300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658" h="300">
                          <a:moveTo>
                            <a:pt x="20" y="222"/>
                          </a:moveTo>
                          <a:lnTo>
                            <a:pt x="0" y="286"/>
                          </a:lnTo>
                          <a:lnTo>
                            <a:pt x="84" y="276"/>
                          </a:lnTo>
                          <a:lnTo>
                            <a:pt x="116" y="248"/>
                          </a:lnTo>
                          <a:lnTo>
                            <a:pt x="234" y="216"/>
                          </a:lnTo>
                          <a:lnTo>
                            <a:pt x="266" y="232"/>
                          </a:lnTo>
                          <a:lnTo>
                            <a:pt x="342" y="222"/>
                          </a:lnTo>
                          <a:lnTo>
                            <a:pt x="342" y="226"/>
                          </a:lnTo>
                          <a:lnTo>
                            <a:pt x="456" y="300"/>
                          </a:lnTo>
                          <a:lnTo>
                            <a:pt x="524" y="278"/>
                          </a:lnTo>
                          <a:lnTo>
                            <a:pt x="562" y="194"/>
                          </a:lnTo>
                          <a:lnTo>
                            <a:pt x="626" y="172"/>
                          </a:lnTo>
                          <a:lnTo>
                            <a:pt x="658" y="110"/>
                          </a:lnTo>
                          <a:lnTo>
                            <a:pt x="656" y="36"/>
                          </a:lnTo>
                          <a:lnTo>
                            <a:pt x="648" y="98"/>
                          </a:lnTo>
                          <a:lnTo>
                            <a:pt x="612" y="150"/>
                          </a:lnTo>
                          <a:lnTo>
                            <a:pt x="598" y="146"/>
                          </a:lnTo>
                          <a:lnTo>
                            <a:pt x="550" y="160"/>
                          </a:lnTo>
                          <a:lnTo>
                            <a:pt x="550" y="142"/>
                          </a:lnTo>
                          <a:lnTo>
                            <a:pt x="598" y="126"/>
                          </a:lnTo>
                          <a:lnTo>
                            <a:pt x="552" y="120"/>
                          </a:lnTo>
                          <a:lnTo>
                            <a:pt x="604" y="104"/>
                          </a:lnTo>
                          <a:lnTo>
                            <a:pt x="622" y="112"/>
                          </a:lnTo>
                          <a:lnTo>
                            <a:pt x="632" y="54"/>
                          </a:lnTo>
                          <a:lnTo>
                            <a:pt x="620" y="40"/>
                          </a:lnTo>
                          <a:lnTo>
                            <a:pt x="560" y="64"/>
                          </a:lnTo>
                          <a:lnTo>
                            <a:pt x="562" y="28"/>
                          </a:lnTo>
                          <a:lnTo>
                            <a:pt x="588" y="38"/>
                          </a:lnTo>
                          <a:lnTo>
                            <a:pt x="620" y="12"/>
                          </a:lnTo>
                          <a:lnTo>
                            <a:pt x="602" y="0"/>
                          </a:lnTo>
                          <a:lnTo>
                            <a:pt x="406" y="44"/>
                          </a:lnTo>
                          <a:lnTo>
                            <a:pt x="164" y="96"/>
                          </a:lnTo>
                          <a:lnTo>
                            <a:pt x="52" y="220"/>
                          </a:lnTo>
                          <a:lnTo>
                            <a:pt x="20" y="22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13" name="Freeform 135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964" y="2506"/>
                      <a:ext cx="658" cy="300"/>
                    </a:xfrm>
                    <a:custGeom>
                      <a:avLst/>
                      <a:gdLst>
                        <a:gd name="T0" fmla="*/ 20 w 658"/>
                        <a:gd name="T1" fmla="*/ 222 h 300"/>
                        <a:gd name="T2" fmla="*/ 0 w 658"/>
                        <a:gd name="T3" fmla="*/ 286 h 300"/>
                        <a:gd name="T4" fmla="*/ 84 w 658"/>
                        <a:gd name="T5" fmla="*/ 276 h 300"/>
                        <a:gd name="T6" fmla="*/ 116 w 658"/>
                        <a:gd name="T7" fmla="*/ 248 h 300"/>
                        <a:gd name="T8" fmla="*/ 234 w 658"/>
                        <a:gd name="T9" fmla="*/ 216 h 300"/>
                        <a:gd name="T10" fmla="*/ 266 w 658"/>
                        <a:gd name="T11" fmla="*/ 232 h 300"/>
                        <a:gd name="T12" fmla="*/ 342 w 658"/>
                        <a:gd name="T13" fmla="*/ 222 h 300"/>
                        <a:gd name="T14" fmla="*/ 342 w 658"/>
                        <a:gd name="T15" fmla="*/ 226 h 300"/>
                        <a:gd name="T16" fmla="*/ 456 w 658"/>
                        <a:gd name="T17" fmla="*/ 300 h 300"/>
                        <a:gd name="T18" fmla="*/ 524 w 658"/>
                        <a:gd name="T19" fmla="*/ 278 h 300"/>
                        <a:gd name="T20" fmla="*/ 562 w 658"/>
                        <a:gd name="T21" fmla="*/ 194 h 300"/>
                        <a:gd name="T22" fmla="*/ 626 w 658"/>
                        <a:gd name="T23" fmla="*/ 172 h 300"/>
                        <a:gd name="T24" fmla="*/ 658 w 658"/>
                        <a:gd name="T25" fmla="*/ 110 h 300"/>
                        <a:gd name="T26" fmla="*/ 656 w 658"/>
                        <a:gd name="T27" fmla="*/ 36 h 300"/>
                        <a:gd name="T28" fmla="*/ 648 w 658"/>
                        <a:gd name="T29" fmla="*/ 98 h 300"/>
                        <a:gd name="T30" fmla="*/ 612 w 658"/>
                        <a:gd name="T31" fmla="*/ 150 h 300"/>
                        <a:gd name="T32" fmla="*/ 598 w 658"/>
                        <a:gd name="T33" fmla="*/ 146 h 300"/>
                        <a:gd name="T34" fmla="*/ 550 w 658"/>
                        <a:gd name="T35" fmla="*/ 160 h 300"/>
                        <a:gd name="T36" fmla="*/ 550 w 658"/>
                        <a:gd name="T37" fmla="*/ 142 h 300"/>
                        <a:gd name="T38" fmla="*/ 598 w 658"/>
                        <a:gd name="T39" fmla="*/ 126 h 300"/>
                        <a:gd name="T40" fmla="*/ 552 w 658"/>
                        <a:gd name="T41" fmla="*/ 120 h 300"/>
                        <a:gd name="T42" fmla="*/ 604 w 658"/>
                        <a:gd name="T43" fmla="*/ 104 h 300"/>
                        <a:gd name="T44" fmla="*/ 622 w 658"/>
                        <a:gd name="T45" fmla="*/ 112 h 300"/>
                        <a:gd name="T46" fmla="*/ 632 w 658"/>
                        <a:gd name="T47" fmla="*/ 54 h 300"/>
                        <a:gd name="T48" fmla="*/ 620 w 658"/>
                        <a:gd name="T49" fmla="*/ 40 h 300"/>
                        <a:gd name="T50" fmla="*/ 560 w 658"/>
                        <a:gd name="T51" fmla="*/ 64 h 300"/>
                        <a:gd name="T52" fmla="*/ 562 w 658"/>
                        <a:gd name="T53" fmla="*/ 28 h 300"/>
                        <a:gd name="T54" fmla="*/ 588 w 658"/>
                        <a:gd name="T55" fmla="*/ 38 h 300"/>
                        <a:gd name="T56" fmla="*/ 620 w 658"/>
                        <a:gd name="T57" fmla="*/ 12 h 300"/>
                        <a:gd name="T58" fmla="*/ 602 w 658"/>
                        <a:gd name="T59" fmla="*/ 0 h 300"/>
                        <a:gd name="T60" fmla="*/ 406 w 658"/>
                        <a:gd name="T61" fmla="*/ 44 h 300"/>
                        <a:gd name="T62" fmla="*/ 164 w 658"/>
                        <a:gd name="T63" fmla="*/ 96 h 300"/>
                        <a:gd name="T64" fmla="*/ 52 w 658"/>
                        <a:gd name="T65" fmla="*/ 220 h 300"/>
                        <a:gd name="T66" fmla="*/ 20 w 658"/>
                        <a:gd name="T67" fmla="*/ 222 h 300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658"/>
                        <a:gd name="T103" fmla="*/ 0 h 300"/>
                        <a:gd name="T104" fmla="*/ 658 w 658"/>
                        <a:gd name="T105" fmla="*/ 300 h 300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658" h="300">
                          <a:moveTo>
                            <a:pt x="20" y="222"/>
                          </a:moveTo>
                          <a:lnTo>
                            <a:pt x="0" y="286"/>
                          </a:lnTo>
                          <a:lnTo>
                            <a:pt x="84" y="276"/>
                          </a:lnTo>
                          <a:lnTo>
                            <a:pt x="116" y="248"/>
                          </a:lnTo>
                          <a:lnTo>
                            <a:pt x="234" y="216"/>
                          </a:lnTo>
                          <a:lnTo>
                            <a:pt x="266" y="232"/>
                          </a:lnTo>
                          <a:lnTo>
                            <a:pt x="342" y="222"/>
                          </a:lnTo>
                          <a:lnTo>
                            <a:pt x="342" y="226"/>
                          </a:lnTo>
                          <a:lnTo>
                            <a:pt x="456" y="300"/>
                          </a:lnTo>
                          <a:lnTo>
                            <a:pt x="524" y="278"/>
                          </a:lnTo>
                          <a:lnTo>
                            <a:pt x="562" y="194"/>
                          </a:lnTo>
                          <a:lnTo>
                            <a:pt x="626" y="172"/>
                          </a:lnTo>
                          <a:lnTo>
                            <a:pt x="658" y="110"/>
                          </a:lnTo>
                          <a:lnTo>
                            <a:pt x="656" y="36"/>
                          </a:lnTo>
                          <a:lnTo>
                            <a:pt x="648" y="98"/>
                          </a:lnTo>
                          <a:lnTo>
                            <a:pt x="612" y="150"/>
                          </a:lnTo>
                          <a:lnTo>
                            <a:pt x="598" y="146"/>
                          </a:lnTo>
                          <a:lnTo>
                            <a:pt x="550" y="160"/>
                          </a:lnTo>
                          <a:lnTo>
                            <a:pt x="550" y="142"/>
                          </a:lnTo>
                          <a:lnTo>
                            <a:pt x="598" y="126"/>
                          </a:lnTo>
                          <a:lnTo>
                            <a:pt x="552" y="120"/>
                          </a:lnTo>
                          <a:lnTo>
                            <a:pt x="604" y="104"/>
                          </a:lnTo>
                          <a:lnTo>
                            <a:pt x="622" y="112"/>
                          </a:lnTo>
                          <a:lnTo>
                            <a:pt x="632" y="54"/>
                          </a:lnTo>
                          <a:lnTo>
                            <a:pt x="620" y="40"/>
                          </a:lnTo>
                          <a:lnTo>
                            <a:pt x="560" y="64"/>
                          </a:lnTo>
                          <a:lnTo>
                            <a:pt x="562" y="28"/>
                          </a:lnTo>
                          <a:lnTo>
                            <a:pt x="588" y="38"/>
                          </a:lnTo>
                          <a:lnTo>
                            <a:pt x="620" y="12"/>
                          </a:lnTo>
                          <a:lnTo>
                            <a:pt x="602" y="0"/>
                          </a:lnTo>
                          <a:lnTo>
                            <a:pt x="406" y="44"/>
                          </a:lnTo>
                          <a:lnTo>
                            <a:pt x="164" y="96"/>
                          </a:lnTo>
                          <a:lnTo>
                            <a:pt x="52" y="220"/>
                          </a:lnTo>
                          <a:lnTo>
                            <a:pt x="20" y="22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1" name="Text Box 13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2430"/>
                    <a:ext cx="232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NC</a:t>
                    </a:r>
                  </a:p>
                </p:txBody>
              </p:sp>
            </p:grpSp>
            <p:grpSp>
              <p:nvGrpSpPr>
                <p:cNvPr id="31" name="Group 1352"/>
                <p:cNvGrpSpPr>
                  <a:grpSpLocks/>
                </p:cNvGrpSpPr>
                <p:nvPr/>
              </p:nvGrpSpPr>
              <p:grpSpPr bwMode="auto">
                <a:xfrm>
                  <a:off x="7057768" y="4621729"/>
                  <a:ext cx="588499" cy="472945"/>
                  <a:chOff x="4165" y="2603"/>
                  <a:chExt cx="405" cy="334"/>
                </a:xfrm>
                <a:grpFill/>
              </p:grpSpPr>
              <p:grpSp>
                <p:nvGrpSpPr>
                  <p:cNvPr id="192" name="Group 135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65" y="2603"/>
                    <a:ext cx="405" cy="334"/>
                    <a:chOff x="4040" y="2724"/>
                    <a:chExt cx="380" cy="314"/>
                  </a:xfrm>
                  <a:grpFill/>
                </p:grpSpPr>
                <p:sp>
                  <p:nvSpPr>
                    <p:cNvPr id="308" name="Freeform 135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040" y="2724"/>
                      <a:ext cx="380" cy="314"/>
                    </a:xfrm>
                    <a:custGeom>
                      <a:avLst/>
                      <a:gdLst>
                        <a:gd name="T0" fmla="*/ 12 w 380"/>
                        <a:gd name="T1" fmla="*/ 56 h 314"/>
                        <a:gd name="T2" fmla="*/ 42 w 380"/>
                        <a:gd name="T3" fmla="*/ 24 h 314"/>
                        <a:gd name="T4" fmla="*/ 158 w 380"/>
                        <a:gd name="T5" fmla="*/ 0 h 314"/>
                        <a:gd name="T6" fmla="*/ 192 w 380"/>
                        <a:gd name="T7" fmla="*/ 16 h 314"/>
                        <a:gd name="T8" fmla="*/ 266 w 380"/>
                        <a:gd name="T9" fmla="*/ 2 h 314"/>
                        <a:gd name="T10" fmla="*/ 326 w 380"/>
                        <a:gd name="T11" fmla="*/ 48 h 314"/>
                        <a:gd name="T12" fmla="*/ 380 w 380"/>
                        <a:gd name="T13" fmla="*/ 82 h 314"/>
                        <a:gd name="T14" fmla="*/ 348 w 380"/>
                        <a:gd name="T15" fmla="*/ 178 h 314"/>
                        <a:gd name="T16" fmla="*/ 304 w 380"/>
                        <a:gd name="T17" fmla="*/ 224 h 314"/>
                        <a:gd name="T18" fmla="*/ 252 w 380"/>
                        <a:gd name="T19" fmla="*/ 240 h 314"/>
                        <a:gd name="T20" fmla="*/ 262 w 380"/>
                        <a:gd name="T21" fmla="*/ 278 h 314"/>
                        <a:gd name="T22" fmla="*/ 232 w 380"/>
                        <a:gd name="T23" fmla="*/ 314 h 314"/>
                        <a:gd name="T24" fmla="*/ 174 w 380"/>
                        <a:gd name="T25" fmla="*/ 224 h 314"/>
                        <a:gd name="T26" fmla="*/ 24 w 380"/>
                        <a:gd name="T27" fmla="*/ 82 h 314"/>
                        <a:gd name="T28" fmla="*/ 0 w 380"/>
                        <a:gd name="T29" fmla="*/ 82 h 314"/>
                        <a:gd name="T30" fmla="*/ 12 w 380"/>
                        <a:gd name="T31" fmla="*/ 56 h 31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80"/>
                        <a:gd name="T49" fmla="*/ 0 h 314"/>
                        <a:gd name="T50" fmla="*/ 380 w 380"/>
                        <a:gd name="T51" fmla="*/ 314 h 31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80" h="314">
                          <a:moveTo>
                            <a:pt x="12" y="56"/>
                          </a:moveTo>
                          <a:lnTo>
                            <a:pt x="42" y="24"/>
                          </a:lnTo>
                          <a:lnTo>
                            <a:pt x="158" y="0"/>
                          </a:lnTo>
                          <a:lnTo>
                            <a:pt x="192" y="16"/>
                          </a:lnTo>
                          <a:lnTo>
                            <a:pt x="266" y="2"/>
                          </a:lnTo>
                          <a:lnTo>
                            <a:pt x="326" y="48"/>
                          </a:lnTo>
                          <a:lnTo>
                            <a:pt x="380" y="82"/>
                          </a:lnTo>
                          <a:lnTo>
                            <a:pt x="348" y="178"/>
                          </a:lnTo>
                          <a:lnTo>
                            <a:pt x="304" y="224"/>
                          </a:lnTo>
                          <a:lnTo>
                            <a:pt x="252" y="240"/>
                          </a:lnTo>
                          <a:lnTo>
                            <a:pt x="262" y="278"/>
                          </a:lnTo>
                          <a:lnTo>
                            <a:pt x="232" y="314"/>
                          </a:lnTo>
                          <a:lnTo>
                            <a:pt x="174" y="224"/>
                          </a:lnTo>
                          <a:lnTo>
                            <a:pt x="24" y="82"/>
                          </a:lnTo>
                          <a:lnTo>
                            <a:pt x="0" y="82"/>
                          </a:lnTo>
                          <a:lnTo>
                            <a:pt x="12" y="56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09" name="Freeform 135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040" y="2724"/>
                      <a:ext cx="380" cy="314"/>
                    </a:xfrm>
                    <a:custGeom>
                      <a:avLst/>
                      <a:gdLst>
                        <a:gd name="T0" fmla="*/ 12 w 380"/>
                        <a:gd name="T1" fmla="*/ 56 h 314"/>
                        <a:gd name="T2" fmla="*/ 42 w 380"/>
                        <a:gd name="T3" fmla="*/ 24 h 314"/>
                        <a:gd name="T4" fmla="*/ 158 w 380"/>
                        <a:gd name="T5" fmla="*/ 0 h 314"/>
                        <a:gd name="T6" fmla="*/ 192 w 380"/>
                        <a:gd name="T7" fmla="*/ 16 h 314"/>
                        <a:gd name="T8" fmla="*/ 266 w 380"/>
                        <a:gd name="T9" fmla="*/ 2 h 314"/>
                        <a:gd name="T10" fmla="*/ 326 w 380"/>
                        <a:gd name="T11" fmla="*/ 48 h 314"/>
                        <a:gd name="T12" fmla="*/ 380 w 380"/>
                        <a:gd name="T13" fmla="*/ 82 h 314"/>
                        <a:gd name="T14" fmla="*/ 348 w 380"/>
                        <a:gd name="T15" fmla="*/ 178 h 314"/>
                        <a:gd name="T16" fmla="*/ 304 w 380"/>
                        <a:gd name="T17" fmla="*/ 224 h 314"/>
                        <a:gd name="T18" fmla="*/ 252 w 380"/>
                        <a:gd name="T19" fmla="*/ 240 h 314"/>
                        <a:gd name="T20" fmla="*/ 262 w 380"/>
                        <a:gd name="T21" fmla="*/ 278 h 314"/>
                        <a:gd name="T22" fmla="*/ 232 w 380"/>
                        <a:gd name="T23" fmla="*/ 314 h 314"/>
                        <a:gd name="T24" fmla="*/ 174 w 380"/>
                        <a:gd name="T25" fmla="*/ 224 h 314"/>
                        <a:gd name="T26" fmla="*/ 24 w 380"/>
                        <a:gd name="T27" fmla="*/ 82 h 314"/>
                        <a:gd name="T28" fmla="*/ 0 w 380"/>
                        <a:gd name="T29" fmla="*/ 82 h 314"/>
                        <a:gd name="T30" fmla="*/ 12 w 380"/>
                        <a:gd name="T31" fmla="*/ 56 h 31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80"/>
                        <a:gd name="T49" fmla="*/ 0 h 314"/>
                        <a:gd name="T50" fmla="*/ 380 w 380"/>
                        <a:gd name="T51" fmla="*/ 314 h 31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80" h="314">
                          <a:moveTo>
                            <a:pt x="12" y="56"/>
                          </a:moveTo>
                          <a:lnTo>
                            <a:pt x="42" y="24"/>
                          </a:lnTo>
                          <a:lnTo>
                            <a:pt x="158" y="0"/>
                          </a:lnTo>
                          <a:lnTo>
                            <a:pt x="192" y="16"/>
                          </a:lnTo>
                          <a:lnTo>
                            <a:pt x="266" y="2"/>
                          </a:lnTo>
                          <a:lnTo>
                            <a:pt x="326" y="48"/>
                          </a:lnTo>
                          <a:lnTo>
                            <a:pt x="380" y="82"/>
                          </a:lnTo>
                          <a:lnTo>
                            <a:pt x="348" y="178"/>
                          </a:lnTo>
                          <a:lnTo>
                            <a:pt x="304" y="224"/>
                          </a:lnTo>
                          <a:lnTo>
                            <a:pt x="252" y="240"/>
                          </a:lnTo>
                          <a:lnTo>
                            <a:pt x="262" y="278"/>
                          </a:lnTo>
                          <a:lnTo>
                            <a:pt x="232" y="314"/>
                          </a:lnTo>
                          <a:lnTo>
                            <a:pt x="174" y="224"/>
                          </a:lnTo>
                          <a:lnTo>
                            <a:pt x="24" y="82"/>
                          </a:lnTo>
                          <a:lnTo>
                            <a:pt x="0" y="82"/>
                          </a:lnTo>
                          <a:lnTo>
                            <a:pt x="12" y="56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07" name="Text Box 13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72" y="2616"/>
                    <a:ext cx="21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SC</a:t>
                    </a:r>
                  </a:p>
                </p:txBody>
              </p:sp>
            </p:grpSp>
          </p:grpSp>
          <p:sp>
            <p:nvSpPr>
              <p:cNvPr id="502" name="5-Point Star 501"/>
              <p:cNvSpPr/>
              <p:nvPr/>
            </p:nvSpPr>
            <p:spPr>
              <a:xfrm>
                <a:off x="6629400" y="47244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3" name="Group 519"/>
            <p:cNvGrpSpPr/>
            <p:nvPr/>
          </p:nvGrpSpPr>
          <p:grpSpPr>
            <a:xfrm>
              <a:off x="6462415" y="2126838"/>
              <a:ext cx="1239863" cy="869809"/>
              <a:chOff x="6947922" y="3200400"/>
              <a:chExt cx="1491074" cy="1020939"/>
            </a:xfrm>
          </p:grpSpPr>
          <p:grpSp>
            <p:nvGrpSpPr>
              <p:cNvPr id="194" name="Group 479"/>
              <p:cNvGrpSpPr/>
              <p:nvPr/>
            </p:nvGrpSpPr>
            <p:grpSpPr>
              <a:xfrm>
                <a:off x="6947922" y="3200400"/>
                <a:ext cx="1491074" cy="1020939"/>
                <a:chOff x="5195322" y="1257526"/>
                <a:chExt cx="1491074" cy="1020939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grpSp>
              <p:nvGrpSpPr>
                <p:cNvPr id="195" name="Group 1272"/>
                <p:cNvGrpSpPr>
                  <a:grpSpLocks noChangeAspect="1"/>
                </p:cNvGrpSpPr>
                <p:nvPr/>
              </p:nvGrpSpPr>
              <p:grpSpPr bwMode="auto">
                <a:xfrm>
                  <a:off x="5257800" y="1600200"/>
                  <a:ext cx="507126" cy="539498"/>
                  <a:chOff x="4030" y="2180"/>
                  <a:chExt cx="328" cy="358"/>
                </a:xfrm>
                <a:grpFill/>
              </p:grpSpPr>
              <p:sp>
                <p:nvSpPr>
                  <p:cNvPr id="360" name="Freeform 1273"/>
                  <p:cNvSpPr>
                    <a:spLocks noChangeAspect="1"/>
                  </p:cNvSpPr>
                  <p:nvPr/>
                </p:nvSpPr>
                <p:spPr bwMode="auto">
                  <a:xfrm>
                    <a:off x="4030" y="2180"/>
                    <a:ext cx="328" cy="358"/>
                  </a:xfrm>
                  <a:custGeom>
                    <a:avLst/>
                    <a:gdLst>
                      <a:gd name="T0" fmla="*/ 32 w 328"/>
                      <a:gd name="T1" fmla="*/ 186 h 358"/>
                      <a:gd name="T2" fmla="*/ 8 w 328"/>
                      <a:gd name="T3" fmla="*/ 178 h 358"/>
                      <a:gd name="T4" fmla="*/ 0 w 328"/>
                      <a:gd name="T5" fmla="*/ 236 h 358"/>
                      <a:gd name="T6" fmla="*/ 8 w 328"/>
                      <a:gd name="T7" fmla="*/ 296 h 358"/>
                      <a:gd name="T8" fmla="*/ 56 w 328"/>
                      <a:gd name="T9" fmla="*/ 336 h 358"/>
                      <a:gd name="T10" fmla="*/ 66 w 328"/>
                      <a:gd name="T11" fmla="*/ 358 h 358"/>
                      <a:gd name="T12" fmla="*/ 126 w 328"/>
                      <a:gd name="T13" fmla="*/ 336 h 358"/>
                      <a:gd name="T14" fmla="*/ 198 w 328"/>
                      <a:gd name="T15" fmla="*/ 288 h 358"/>
                      <a:gd name="T16" fmla="*/ 220 w 328"/>
                      <a:gd name="T17" fmla="*/ 184 h 358"/>
                      <a:gd name="T18" fmla="*/ 264 w 328"/>
                      <a:gd name="T19" fmla="*/ 156 h 358"/>
                      <a:gd name="T20" fmla="*/ 290 w 328"/>
                      <a:gd name="T21" fmla="*/ 90 h 358"/>
                      <a:gd name="T22" fmla="*/ 328 w 328"/>
                      <a:gd name="T23" fmla="*/ 74 h 358"/>
                      <a:gd name="T24" fmla="*/ 280 w 328"/>
                      <a:gd name="T25" fmla="*/ 64 h 358"/>
                      <a:gd name="T26" fmla="*/ 196 w 328"/>
                      <a:gd name="T27" fmla="*/ 112 h 358"/>
                      <a:gd name="T28" fmla="*/ 184 w 328"/>
                      <a:gd name="T29" fmla="*/ 66 h 358"/>
                      <a:gd name="T30" fmla="*/ 112 w 328"/>
                      <a:gd name="T31" fmla="*/ 72 h 358"/>
                      <a:gd name="T32" fmla="*/ 96 w 328"/>
                      <a:gd name="T33" fmla="*/ 0 h 358"/>
                      <a:gd name="T34" fmla="*/ 78 w 328"/>
                      <a:gd name="T35" fmla="*/ 18 h 358"/>
                      <a:gd name="T36" fmla="*/ 84 w 328"/>
                      <a:gd name="T37" fmla="*/ 120 h 358"/>
                      <a:gd name="T38" fmla="*/ 52 w 328"/>
                      <a:gd name="T39" fmla="*/ 128 h 358"/>
                      <a:gd name="T40" fmla="*/ 32 w 328"/>
                      <a:gd name="T41" fmla="*/ 18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28"/>
                      <a:gd name="T64" fmla="*/ 0 h 358"/>
                      <a:gd name="T65" fmla="*/ 328 w 328"/>
                      <a:gd name="T66" fmla="*/ 358 h 35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28" h="358">
                        <a:moveTo>
                          <a:pt x="32" y="186"/>
                        </a:moveTo>
                        <a:lnTo>
                          <a:pt x="8" y="178"/>
                        </a:lnTo>
                        <a:lnTo>
                          <a:pt x="0" y="236"/>
                        </a:lnTo>
                        <a:lnTo>
                          <a:pt x="8" y="296"/>
                        </a:lnTo>
                        <a:lnTo>
                          <a:pt x="56" y="336"/>
                        </a:lnTo>
                        <a:lnTo>
                          <a:pt x="66" y="358"/>
                        </a:lnTo>
                        <a:lnTo>
                          <a:pt x="126" y="336"/>
                        </a:lnTo>
                        <a:lnTo>
                          <a:pt x="198" y="288"/>
                        </a:lnTo>
                        <a:lnTo>
                          <a:pt x="220" y="184"/>
                        </a:lnTo>
                        <a:lnTo>
                          <a:pt x="264" y="156"/>
                        </a:lnTo>
                        <a:lnTo>
                          <a:pt x="290" y="90"/>
                        </a:lnTo>
                        <a:lnTo>
                          <a:pt x="328" y="74"/>
                        </a:lnTo>
                        <a:lnTo>
                          <a:pt x="280" y="64"/>
                        </a:lnTo>
                        <a:lnTo>
                          <a:pt x="196" y="112"/>
                        </a:lnTo>
                        <a:lnTo>
                          <a:pt x="184" y="66"/>
                        </a:lnTo>
                        <a:lnTo>
                          <a:pt x="112" y="72"/>
                        </a:lnTo>
                        <a:lnTo>
                          <a:pt x="96" y="0"/>
                        </a:lnTo>
                        <a:lnTo>
                          <a:pt x="78" y="18"/>
                        </a:lnTo>
                        <a:lnTo>
                          <a:pt x="84" y="120"/>
                        </a:lnTo>
                        <a:lnTo>
                          <a:pt x="52" y="128"/>
                        </a:lnTo>
                        <a:lnTo>
                          <a:pt x="32" y="18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61" name="Freeform 1274"/>
                  <p:cNvSpPr>
                    <a:spLocks noChangeAspect="1"/>
                  </p:cNvSpPr>
                  <p:nvPr/>
                </p:nvSpPr>
                <p:spPr bwMode="auto">
                  <a:xfrm>
                    <a:off x="4030" y="2180"/>
                    <a:ext cx="328" cy="358"/>
                  </a:xfrm>
                  <a:custGeom>
                    <a:avLst/>
                    <a:gdLst>
                      <a:gd name="T0" fmla="*/ 32 w 328"/>
                      <a:gd name="T1" fmla="*/ 186 h 358"/>
                      <a:gd name="T2" fmla="*/ 8 w 328"/>
                      <a:gd name="T3" fmla="*/ 178 h 358"/>
                      <a:gd name="T4" fmla="*/ 0 w 328"/>
                      <a:gd name="T5" fmla="*/ 236 h 358"/>
                      <a:gd name="T6" fmla="*/ 8 w 328"/>
                      <a:gd name="T7" fmla="*/ 296 h 358"/>
                      <a:gd name="T8" fmla="*/ 56 w 328"/>
                      <a:gd name="T9" fmla="*/ 336 h 358"/>
                      <a:gd name="T10" fmla="*/ 66 w 328"/>
                      <a:gd name="T11" fmla="*/ 358 h 358"/>
                      <a:gd name="T12" fmla="*/ 126 w 328"/>
                      <a:gd name="T13" fmla="*/ 336 h 358"/>
                      <a:gd name="T14" fmla="*/ 198 w 328"/>
                      <a:gd name="T15" fmla="*/ 288 h 358"/>
                      <a:gd name="T16" fmla="*/ 220 w 328"/>
                      <a:gd name="T17" fmla="*/ 184 h 358"/>
                      <a:gd name="T18" fmla="*/ 264 w 328"/>
                      <a:gd name="T19" fmla="*/ 156 h 358"/>
                      <a:gd name="T20" fmla="*/ 290 w 328"/>
                      <a:gd name="T21" fmla="*/ 90 h 358"/>
                      <a:gd name="T22" fmla="*/ 328 w 328"/>
                      <a:gd name="T23" fmla="*/ 74 h 358"/>
                      <a:gd name="T24" fmla="*/ 280 w 328"/>
                      <a:gd name="T25" fmla="*/ 64 h 358"/>
                      <a:gd name="T26" fmla="*/ 196 w 328"/>
                      <a:gd name="T27" fmla="*/ 112 h 358"/>
                      <a:gd name="T28" fmla="*/ 184 w 328"/>
                      <a:gd name="T29" fmla="*/ 66 h 358"/>
                      <a:gd name="T30" fmla="*/ 112 w 328"/>
                      <a:gd name="T31" fmla="*/ 72 h 358"/>
                      <a:gd name="T32" fmla="*/ 96 w 328"/>
                      <a:gd name="T33" fmla="*/ 0 h 358"/>
                      <a:gd name="T34" fmla="*/ 78 w 328"/>
                      <a:gd name="T35" fmla="*/ 18 h 358"/>
                      <a:gd name="T36" fmla="*/ 84 w 328"/>
                      <a:gd name="T37" fmla="*/ 120 h 358"/>
                      <a:gd name="T38" fmla="*/ 52 w 328"/>
                      <a:gd name="T39" fmla="*/ 128 h 358"/>
                      <a:gd name="T40" fmla="*/ 32 w 328"/>
                      <a:gd name="T41" fmla="*/ 18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28"/>
                      <a:gd name="T64" fmla="*/ 0 h 358"/>
                      <a:gd name="T65" fmla="*/ 328 w 328"/>
                      <a:gd name="T66" fmla="*/ 358 h 35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28" h="358">
                        <a:moveTo>
                          <a:pt x="32" y="186"/>
                        </a:moveTo>
                        <a:lnTo>
                          <a:pt x="8" y="178"/>
                        </a:lnTo>
                        <a:lnTo>
                          <a:pt x="0" y="236"/>
                        </a:lnTo>
                        <a:lnTo>
                          <a:pt x="8" y="296"/>
                        </a:lnTo>
                        <a:lnTo>
                          <a:pt x="56" y="336"/>
                        </a:lnTo>
                        <a:lnTo>
                          <a:pt x="66" y="358"/>
                        </a:lnTo>
                        <a:lnTo>
                          <a:pt x="126" y="336"/>
                        </a:lnTo>
                        <a:lnTo>
                          <a:pt x="198" y="288"/>
                        </a:lnTo>
                        <a:lnTo>
                          <a:pt x="220" y="184"/>
                        </a:lnTo>
                        <a:lnTo>
                          <a:pt x="264" y="156"/>
                        </a:lnTo>
                        <a:lnTo>
                          <a:pt x="290" y="90"/>
                        </a:lnTo>
                        <a:lnTo>
                          <a:pt x="328" y="74"/>
                        </a:lnTo>
                        <a:lnTo>
                          <a:pt x="280" y="64"/>
                        </a:lnTo>
                        <a:lnTo>
                          <a:pt x="196" y="112"/>
                        </a:lnTo>
                        <a:lnTo>
                          <a:pt x="184" y="66"/>
                        </a:lnTo>
                        <a:lnTo>
                          <a:pt x="112" y="72"/>
                        </a:lnTo>
                        <a:lnTo>
                          <a:pt x="96" y="0"/>
                        </a:lnTo>
                        <a:lnTo>
                          <a:pt x="78" y="18"/>
                        </a:lnTo>
                        <a:lnTo>
                          <a:pt x="84" y="120"/>
                        </a:lnTo>
                        <a:lnTo>
                          <a:pt x="52" y="128"/>
                        </a:lnTo>
                        <a:lnTo>
                          <a:pt x="32" y="18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359" name="Text Box 1275"/>
                <p:cNvSpPr txBox="1">
                  <a:spLocks noChangeArrowheads="1"/>
                </p:cNvSpPr>
                <p:nvPr/>
              </p:nvSpPr>
              <p:spPr bwMode="auto">
                <a:xfrm>
                  <a:off x="5239359" y="1792777"/>
                  <a:ext cx="370614" cy="24622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dirty="0"/>
                    <a:t>WV</a:t>
                  </a:r>
                </a:p>
              </p:txBody>
            </p:sp>
            <p:grpSp>
              <p:nvGrpSpPr>
                <p:cNvPr id="196" name="Group 1276"/>
                <p:cNvGrpSpPr>
                  <a:grpSpLocks/>
                </p:cNvGrpSpPr>
                <p:nvPr/>
              </p:nvGrpSpPr>
              <p:grpSpPr bwMode="auto">
                <a:xfrm>
                  <a:off x="5371140" y="1257526"/>
                  <a:ext cx="684402" cy="454538"/>
                  <a:chOff x="4233" y="1782"/>
                  <a:chExt cx="471" cy="321"/>
                </a:xfrm>
                <a:grpFill/>
              </p:grpSpPr>
              <p:sp>
                <p:nvSpPr>
                  <p:cNvPr id="356" name="Freeform 1278"/>
                  <p:cNvSpPr>
                    <a:spLocks noChangeAspect="1"/>
                  </p:cNvSpPr>
                  <p:nvPr/>
                </p:nvSpPr>
                <p:spPr bwMode="auto">
                  <a:xfrm>
                    <a:off x="4233" y="1782"/>
                    <a:ext cx="471" cy="321"/>
                  </a:xfrm>
                  <a:custGeom>
                    <a:avLst/>
                    <a:gdLst>
                      <a:gd name="T0" fmla="*/ 38 w 442"/>
                      <a:gd name="T1" fmla="*/ 42 h 302"/>
                      <a:gd name="T2" fmla="*/ 0 w 442"/>
                      <a:gd name="T3" fmla="*/ 84 h 302"/>
                      <a:gd name="T4" fmla="*/ 22 w 442"/>
                      <a:gd name="T5" fmla="*/ 232 h 302"/>
                      <a:gd name="T6" fmla="*/ 38 w 442"/>
                      <a:gd name="T7" fmla="*/ 302 h 302"/>
                      <a:gd name="T8" fmla="*/ 114 w 442"/>
                      <a:gd name="T9" fmla="*/ 296 h 302"/>
                      <a:gd name="T10" fmla="*/ 394 w 442"/>
                      <a:gd name="T11" fmla="*/ 240 h 302"/>
                      <a:gd name="T12" fmla="*/ 414 w 442"/>
                      <a:gd name="T13" fmla="*/ 232 h 302"/>
                      <a:gd name="T14" fmla="*/ 442 w 442"/>
                      <a:gd name="T15" fmla="*/ 164 h 302"/>
                      <a:gd name="T16" fmla="*/ 398 w 442"/>
                      <a:gd name="T17" fmla="*/ 126 h 302"/>
                      <a:gd name="T18" fmla="*/ 422 w 442"/>
                      <a:gd name="T19" fmla="*/ 38 h 302"/>
                      <a:gd name="T20" fmla="*/ 390 w 442"/>
                      <a:gd name="T21" fmla="*/ 30 h 302"/>
                      <a:gd name="T22" fmla="*/ 390 w 442"/>
                      <a:gd name="T23" fmla="*/ 8 h 302"/>
                      <a:gd name="T24" fmla="*/ 376 w 442"/>
                      <a:gd name="T25" fmla="*/ 0 h 302"/>
                      <a:gd name="T26" fmla="*/ 52 w 442"/>
                      <a:gd name="T27" fmla="*/ 62 h 302"/>
                      <a:gd name="T28" fmla="*/ 38 w 442"/>
                      <a:gd name="T29" fmla="*/ 42 h 302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442"/>
                      <a:gd name="T46" fmla="*/ 0 h 302"/>
                      <a:gd name="T47" fmla="*/ 442 w 442"/>
                      <a:gd name="T48" fmla="*/ 302 h 302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442" h="302">
                        <a:moveTo>
                          <a:pt x="38" y="42"/>
                        </a:moveTo>
                        <a:lnTo>
                          <a:pt x="0" y="84"/>
                        </a:lnTo>
                        <a:lnTo>
                          <a:pt x="22" y="232"/>
                        </a:lnTo>
                        <a:lnTo>
                          <a:pt x="38" y="302"/>
                        </a:lnTo>
                        <a:lnTo>
                          <a:pt x="114" y="296"/>
                        </a:lnTo>
                        <a:lnTo>
                          <a:pt x="394" y="240"/>
                        </a:lnTo>
                        <a:lnTo>
                          <a:pt x="414" y="232"/>
                        </a:lnTo>
                        <a:lnTo>
                          <a:pt x="442" y="164"/>
                        </a:lnTo>
                        <a:lnTo>
                          <a:pt x="398" y="126"/>
                        </a:lnTo>
                        <a:lnTo>
                          <a:pt x="422" y="38"/>
                        </a:lnTo>
                        <a:lnTo>
                          <a:pt x="390" y="30"/>
                        </a:lnTo>
                        <a:lnTo>
                          <a:pt x="390" y="8"/>
                        </a:lnTo>
                        <a:lnTo>
                          <a:pt x="376" y="0"/>
                        </a:lnTo>
                        <a:lnTo>
                          <a:pt x="52" y="62"/>
                        </a:lnTo>
                        <a:lnTo>
                          <a:pt x="38" y="42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55" name="Text Box 12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55" y="1842"/>
                    <a:ext cx="223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PA</a:t>
                    </a:r>
                  </a:p>
                </p:txBody>
              </p:sp>
            </p:grpSp>
            <p:grpSp>
              <p:nvGrpSpPr>
                <p:cNvPr id="197" name="Group 1367"/>
                <p:cNvGrpSpPr>
                  <a:grpSpLocks/>
                </p:cNvGrpSpPr>
                <p:nvPr/>
              </p:nvGrpSpPr>
              <p:grpSpPr bwMode="auto">
                <a:xfrm>
                  <a:off x="5195322" y="1714896"/>
                  <a:ext cx="927069" cy="563569"/>
                  <a:chOff x="4112" y="2105"/>
                  <a:chExt cx="638" cy="398"/>
                </a:xfrm>
                <a:grpFill/>
              </p:grpSpPr>
              <p:grpSp>
                <p:nvGrpSpPr>
                  <p:cNvPr id="198" name="Group 1368"/>
                  <p:cNvGrpSpPr>
                    <a:grpSpLocks/>
                  </p:cNvGrpSpPr>
                  <p:nvPr/>
                </p:nvGrpSpPr>
                <p:grpSpPr bwMode="auto">
                  <a:xfrm>
                    <a:off x="4112" y="2105"/>
                    <a:ext cx="638" cy="398"/>
                    <a:chOff x="4112" y="2105"/>
                    <a:chExt cx="638" cy="398"/>
                  </a:xfrm>
                  <a:grpFill/>
                </p:grpSpPr>
                <p:grpSp>
                  <p:nvGrpSpPr>
                    <p:cNvPr id="199" name="Group 136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112" y="2105"/>
                      <a:ext cx="615" cy="398"/>
                      <a:chOff x="3990" y="2256"/>
                      <a:chExt cx="578" cy="374"/>
                    </a:xfrm>
                    <a:grpFill/>
                  </p:grpSpPr>
                  <p:sp>
                    <p:nvSpPr>
                      <p:cNvPr id="296" name="Freeform 1370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990" y="2256"/>
                        <a:ext cx="578" cy="374"/>
                      </a:xfrm>
                      <a:custGeom>
                        <a:avLst/>
                        <a:gdLst>
                          <a:gd name="T0" fmla="*/ 94 w 578"/>
                          <a:gd name="T1" fmla="*/ 260 h 374"/>
                          <a:gd name="T2" fmla="*/ 78 w 578"/>
                          <a:gd name="T3" fmla="*/ 298 h 374"/>
                          <a:gd name="T4" fmla="*/ 54 w 578"/>
                          <a:gd name="T5" fmla="*/ 308 h 374"/>
                          <a:gd name="T6" fmla="*/ 52 w 578"/>
                          <a:gd name="T7" fmla="*/ 334 h 374"/>
                          <a:gd name="T8" fmla="*/ 2 w 578"/>
                          <a:gd name="T9" fmla="*/ 352 h 374"/>
                          <a:gd name="T10" fmla="*/ 0 w 578"/>
                          <a:gd name="T11" fmla="*/ 374 h 374"/>
                          <a:gd name="T12" fmla="*/ 136 w 578"/>
                          <a:gd name="T13" fmla="*/ 348 h 374"/>
                          <a:gd name="T14" fmla="*/ 386 w 578"/>
                          <a:gd name="T15" fmla="*/ 294 h 374"/>
                          <a:gd name="T16" fmla="*/ 578 w 578"/>
                          <a:gd name="T17" fmla="*/ 246 h 374"/>
                          <a:gd name="T18" fmla="*/ 578 w 578"/>
                          <a:gd name="T19" fmla="*/ 208 h 374"/>
                          <a:gd name="T20" fmla="*/ 556 w 578"/>
                          <a:gd name="T21" fmla="*/ 196 h 374"/>
                          <a:gd name="T22" fmla="*/ 540 w 578"/>
                          <a:gd name="T23" fmla="*/ 216 h 374"/>
                          <a:gd name="T24" fmla="*/ 530 w 578"/>
                          <a:gd name="T25" fmla="*/ 164 h 374"/>
                          <a:gd name="T26" fmla="*/ 540 w 578"/>
                          <a:gd name="T27" fmla="*/ 118 h 374"/>
                          <a:gd name="T28" fmla="*/ 468 w 578"/>
                          <a:gd name="T29" fmla="*/ 86 h 374"/>
                          <a:gd name="T30" fmla="*/ 418 w 578"/>
                          <a:gd name="T31" fmla="*/ 94 h 374"/>
                          <a:gd name="T32" fmla="*/ 418 w 578"/>
                          <a:gd name="T33" fmla="*/ 24 h 374"/>
                          <a:gd name="T34" fmla="*/ 368 w 578"/>
                          <a:gd name="T35" fmla="*/ 0 h 374"/>
                          <a:gd name="T36" fmla="*/ 330 w 578"/>
                          <a:gd name="T37" fmla="*/ 14 h 374"/>
                          <a:gd name="T38" fmla="*/ 304 w 578"/>
                          <a:gd name="T39" fmla="*/ 80 h 374"/>
                          <a:gd name="T40" fmla="*/ 260 w 578"/>
                          <a:gd name="T41" fmla="*/ 106 h 374"/>
                          <a:gd name="T42" fmla="*/ 240 w 578"/>
                          <a:gd name="T43" fmla="*/ 210 h 374"/>
                          <a:gd name="T44" fmla="*/ 168 w 578"/>
                          <a:gd name="T45" fmla="*/ 260 h 374"/>
                          <a:gd name="T46" fmla="*/ 110 w 578"/>
                          <a:gd name="T47" fmla="*/ 282 h 374"/>
                          <a:gd name="T48" fmla="*/ 94 w 578"/>
                          <a:gd name="T49" fmla="*/ 260 h 374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578"/>
                          <a:gd name="T76" fmla="*/ 0 h 374"/>
                          <a:gd name="T77" fmla="*/ 578 w 578"/>
                          <a:gd name="T78" fmla="*/ 374 h 374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578" h="374">
                            <a:moveTo>
                              <a:pt x="94" y="260"/>
                            </a:moveTo>
                            <a:lnTo>
                              <a:pt x="78" y="298"/>
                            </a:lnTo>
                            <a:lnTo>
                              <a:pt x="54" y="308"/>
                            </a:lnTo>
                            <a:lnTo>
                              <a:pt x="52" y="334"/>
                            </a:lnTo>
                            <a:lnTo>
                              <a:pt x="2" y="352"/>
                            </a:lnTo>
                            <a:lnTo>
                              <a:pt x="0" y="374"/>
                            </a:lnTo>
                            <a:lnTo>
                              <a:pt x="136" y="348"/>
                            </a:lnTo>
                            <a:lnTo>
                              <a:pt x="386" y="294"/>
                            </a:lnTo>
                            <a:lnTo>
                              <a:pt x="578" y="246"/>
                            </a:lnTo>
                            <a:lnTo>
                              <a:pt x="578" y="208"/>
                            </a:lnTo>
                            <a:lnTo>
                              <a:pt x="556" y="196"/>
                            </a:lnTo>
                            <a:lnTo>
                              <a:pt x="540" y="216"/>
                            </a:lnTo>
                            <a:lnTo>
                              <a:pt x="530" y="164"/>
                            </a:lnTo>
                            <a:lnTo>
                              <a:pt x="540" y="118"/>
                            </a:lnTo>
                            <a:lnTo>
                              <a:pt x="468" y="86"/>
                            </a:lnTo>
                            <a:lnTo>
                              <a:pt x="418" y="94"/>
                            </a:lnTo>
                            <a:lnTo>
                              <a:pt x="418" y="24"/>
                            </a:lnTo>
                            <a:lnTo>
                              <a:pt x="368" y="0"/>
                            </a:lnTo>
                            <a:lnTo>
                              <a:pt x="330" y="14"/>
                            </a:lnTo>
                            <a:lnTo>
                              <a:pt x="304" y="80"/>
                            </a:lnTo>
                            <a:lnTo>
                              <a:pt x="260" y="106"/>
                            </a:lnTo>
                            <a:lnTo>
                              <a:pt x="240" y="210"/>
                            </a:lnTo>
                            <a:lnTo>
                              <a:pt x="168" y="260"/>
                            </a:lnTo>
                            <a:lnTo>
                              <a:pt x="110" y="282"/>
                            </a:lnTo>
                            <a:lnTo>
                              <a:pt x="94" y="260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297" name="Freeform 137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990" y="2256"/>
                        <a:ext cx="578" cy="374"/>
                      </a:xfrm>
                      <a:custGeom>
                        <a:avLst/>
                        <a:gdLst>
                          <a:gd name="T0" fmla="*/ 94 w 578"/>
                          <a:gd name="T1" fmla="*/ 260 h 374"/>
                          <a:gd name="T2" fmla="*/ 78 w 578"/>
                          <a:gd name="T3" fmla="*/ 298 h 374"/>
                          <a:gd name="T4" fmla="*/ 54 w 578"/>
                          <a:gd name="T5" fmla="*/ 308 h 374"/>
                          <a:gd name="T6" fmla="*/ 52 w 578"/>
                          <a:gd name="T7" fmla="*/ 334 h 374"/>
                          <a:gd name="T8" fmla="*/ 2 w 578"/>
                          <a:gd name="T9" fmla="*/ 352 h 374"/>
                          <a:gd name="T10" fmla="*/ 0 w 578"/>
                          <a:gd name="T11" fmla="*/ 374 h 374"/>
                          <a:gd name="T12" fmla="*/ 136 w 578"/>
                          <a:gd name="T13" fmla="*/ 348 h 374"/>
                          <a:gd name="T14" fmla="*/ 386 w 578"/>
                          <a:gd name="T15" fmla="*/ 294 h 374"/>
                          <a:gd name="T16" fmla="*/ 578 w 578"/>
                          <a:gd name="T17" fmla="*/ 246 h 374"/>
                          <a:gd name="T18" fmla="*/ 578 w 578"/>
                          <a:gd name="T19" fmla="*/ 208 h 374"/>
                          <a:gd name="T20" fmla="*/ 556 w 578"/>
                          <a:gd name="T21" fmla="*/ 196 h 374"/>
                          <a:gd name="T22" fmla="*/ 540 w 578"/>
                          <a:gd name="T23" fmla="*/ 216 h 374"/>
                          <a:gd name="T24" fmla="*/ 530 w 578"/>
                          <a:gd name="T25" fmla="*/ 164 h 374"/>
                          <a:gd name="T26" fmla="*/ 540 w 578"/>
                          <a:gd name="T27" fmla="*/ 118 h 374"/>
                          <a:gd name="T28" fmla="*/ 468 w 578"/>
                          <a:gd name="T29" fmla="*/ 86 h 374"/>
                          <a:gd name="T30" fmla="*/ 418 w 578"/>
                          <a:gd name="T31" fmla="*/ 94 h 374"/>
                          <a:gd name="T32" fmla="*/ 418 w 578"/>
                          <a:gd name="T33" fmla="*/ 24 h 374"/>
                          <a:gd name="T34" fmla="*/ 368 w 578"/>
                          <a:gd name="T35" fmla="*/ 0 h 374"/>
                          <a:gd name="T36" fmla="*/ 330 w 578"/>
                          <a:gd name="T37" fmla="*/ 14 h 374"/>
                          <a:gd name="T38" fmla="*/ 304 w 578"/>
                          <a:gd name="T39" fmla="*/ 80 h 374"/>
                          <a:gd name="T40" fmla="*/ 260 w 578"/>
                          <a:gd name="T41" fmla="*/ 106 h 374"/>
                          <a:gd name="T42" fmla="*/ 240 w 578"/>
                          <a:gd name="T43" fmla="*/ 210 h 374"/>
                          <a:gd name="T44" fmla="*/ 168 w 578"/>
                          <a:gd name="T45" fmla="*/ 260 h 374"/>
                          <a:gd name="T46" fmla="*/ 110 w 578"/>
                          <a:gd name="T47" fmla="*/ 282 h 374"/>
                          <a:gd name="T48" fmla="*/ 94 w 578"/>
                          <a:gd name="T49" fmla="*/ 260 h 374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578"/>
                          <a:gd name="T76" fmla="*/ 0 h 374"/>
                          <a:gd name="T77" fmla="*/ 578 w 578"/>
                          <a:gd name="T78" fmla="*/ 374 h 374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578" h="374">
                            <a:moveTo>
                              <a:pt x="94" y="260"/>
                            </a:moveTo>
                            <a:lnTo>
                              <a:pt x="78" y="298"/>
                            </a:lnTo>
                            <a:lnTo>
                              <a:pt x="54" y="308"/>
                            </a:lnTo>
                            <a:lnTo>
                              <a:pt x="52" y="334"/>
                            </a:lnTo>
                            <a:lnTo>
                              <a:pt x="2" y="352"/>
                            </a:lnTo>
                            <a:lnTo>
                              <a:pt x="0" y="374"/>
                            </a:lnTo>
                            <a:lnTo>
                              <a:pt x="136" y="348"/>
                            </a:lnTo>
                            <a:lnTo>
                              <a:pt x="386" y="294"/>
                            </a:lnTo>
                            <a:lnTo>
                              <a:pt x="578" y="246"/>
                            </a:lnTo>
                            <a:lnTo>
                              <a:pt x="578" y="208"/>
                            </a:lnTo>
                            <a:lnTo>
                              <a:pt x="556" y="196"/>
                            </a:lnTo>
                            <a:lnTo>
                              <a:pt x="540" y="216"/>
                            </a:lnTo>
                            <a:lnTo>
                              <a:pt x="530" y="164"/>
                            </a:lnTo>
                            <a:lnTo>
                              <a:pt x="540" y="118"/>
                            </a:lnTo>
                            <a:lnTo>
                              <a:pt x="468" y="86"/>
                            </a:lnTo>
                            <a:lnTo>
                              <a:pt x="418" y="94"/>
                            </a:lnTo>
                            <a:lnTo>
                              <a:pt x="418" y="24"/>
                            </a:lnTo>
                            <a:lnTo>
                              <a:pt x="368" y="0"/>
                            </a:lnTo>
                            <a:lnTo>
                              <a:pt x="330" y="14"/>
                            </a:lnTo>
                            <a:lnTo>
                              <a:pt x="304" y="80"/>
                            </a:lnTo>
                            <a:lnTo>
                              <a:pt x="260" y="106"/>
                            </a:lnTo>
                            <a:lnTo>
                              <a:pt x="240" y="210"/>
                            </a:lnTo>
                            <a:lnTo>
                              <a:pt x="168" y="260"/>
                            </a:lnTo>
                            <a:lnTo>
                              <a:pt x="110" y="282"/>
                            </a:lnTo>
                            <a:lnTo>
                              <a:pt x="94" y="260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200" name="Group 137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710" y="2205"/>
                      <a:ext cx="40" cy="72"/>
                      <a:chOff x="4552" y="2350"/>
                      <a:chExt cx="38" cy="68"/>
                    </a:xfrm>
                    <a:grpFill/>
                  </p:grpSpPr>
                  <p:sp>
                    <p:nvSpPr>
                      <p:cNvPr id="294" name="Freeform 137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552" y="2350"/>
                        <a:ext cx="38" cy="68"/>
                      </a:xfrm>
                      <a:custGeom>
                        <a:avLst/>
                        <a:gdLst>
                          <a:gd name="T0" fmla="*/ 0 w 38"/>
                          <a:gd name="T1" fmla="*/ 4 h 68"/>
                          <a:gd name="T2" fmla="*/ 38 w 38"/>
                          <a:gd name="T3" fmla="*/ 0 h 68"/>
                          <a:gd name="T4" fmla="*/ 14 w 38"/>
                          <a:gd name="T5" fmla="*/ 68 h 68"/>
                          <a:gd name="T6" fmla="*/ 0 w 38"/>
                          <a:gd name="T7" fmla="*/ 66 h 68"/>
                          <a:gd name="T8" fmla="*/ 0 w 38"/>
                          <a:gd name="T9" fmla="*/ 4 h 6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8"/>
                          <a:gd name="T16" fmla="*/ 0 h 68"/>
                          <a:gd name="T17" fmla="*/ 38 w 38"/>
                          <a:gd name="T18" fmla="*/ 68 h 6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8" h="68">
                            <a:moveTo>
                              <a:pt x="0" y="4"/>
                            </a:moveTo>
                            <a:lnTo>
                              <a:pt x="38" y="0"/>
                            </a:lnTo>
                            <a:lnTo>
                              <a:pt x="14" y="68"/>
                            </a:lnTo>
                            <a:lnTo>
                              <a:pt x="0" y="66"/>
                            </a:lnTo>
                            <a:lnTo>
                              <a:pt x="0" y="4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295" name="Freeform 137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552" y="2350"/>
                        <a:ext cx="38" cy="68"/>
                      </a:xfrm>
                      <a:custGeom>
                        <a:avLst/>
                        <a:gdLst>
                          <a:gd name="T0" fmla="*/ 0 w 38"/>
                          <a:gd name="T1" fmla="*/ 4 h 68"/>
                          <a:gd name="T2" fmla="*/ 38 w 38"/>
                          <a:gd name="T3" fmla="*/ 0 h 68"/>
                          <a:gd name="T4" fmla="*/ 14 w 38"/>
                          <a:gd name="T5" fmla="*/ 68 h 68"/>
                          <a:gd name="T6" fmla="*/ 0 w 38"/>
                          <a:gd name="T7" fmla="*/ 66 h 68"/>
                          <a:gd name="T8" fmla="*/ 0 w 38"/>
                          <a:gd name="T9" fmla="*/ 4 h 6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8"/>
                          <a:gd name="T16" fmla="*/ 0 h 68"/>
                          <a:gd name="T17" fmla="*/ 38 w 38"/>
                          <a:gd name="T18" fmla="*/ 68 h 6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8" h="68">
                            <a:moveTo>
                              <a:pt x="0" y="4"/>
                            </a:moveTo>
                            <a:lnTo>
                              <a:pt x="38" y="0"/>
                            </a:lnTo>
                            <a:lnTo>
                              <a:pt x="14" y="68"/>
                            </a:lnTo>
                            <a:lnTo>
                              <a:pt x="0" y="66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291" name="Text Box 13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91" y="2208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VA</a:t>
                    </a:r>
                  </a:p>
                </p:txBody>
              </p:sp>
            </p:grpSp>
            <p:grpSp>
              <p:nvGrpSpPr>
                <p:cNvPr id="201" name="Group 1382"/>
                <p:cNvGrpSpPr>
                  <a:grpSpLocks noChangeAspect="1"/>
                </p:cNvGrpSpPr>
                <p:nvPr/>
              </p:nvGrpSpPr>
              <p:grpSpPr bwMode="auto">
                <a:xfrm>
                  <a:off x="5538245" y="1621439"/>
                  <a:ext cx="584140" cy="243553"/>
                  <a:chOff x="4212" y="2194"/>
                  <a:chExt cx="378" cy="162"/>
                </a:xfrm>
                <a:grpFill/>
              </p:grpSpPr>
              <p:sp>
                <p:nvSpPr>
                  <p:cNvPr id="284" name="Freeform 1383"/>
                  <p:cNvSpPr>
                    <a:spLocks noChangeAspect="1"/>
                  </p:cNvSpPr>
                  <p:nvPr/>
                </p:nvSpPr>
                <p:spPr bwMode="auto">
                  <a:xfrm>
                    <a:off x="4212" y="2194"/>
                    <a:ext cx="378" cy="162"/>
                  </a:xfrm>
                  <a:custGeom>
                    <a:avLst/>
                    <a:gdLst>
                      <a:gd name="T0" fmla="*/ 0 w 378"/>
                      <a:gd name="T1" fmla="*/ 56 h 162"/>
                      <a:gd name="T2" fmla="*/ 280 w 378"/>
                      <a:gd name="T3" fmla="*/ 0 h 162"/>
                      <a:gd name="T4" fmla="*/ 328 w 378"/>
                      <a:gd name="T5" fmla="*/ 110 h 162"/>
                      <a:gd name="T6" fmla="*/ 376 w 378"/>
                      <a:gd name="T7" fmla="*/ 98 h 162"/>
                      <a:gd name="T8" fmla="*/ 378 w 378"/>
                      <a:gd name="T9" fmla="*/ 154 h 162"/>
                      <a:gd name="T10" fmla="*/ 338 w 378"/>
                      <a:gd name="T11" fmla="*/ 162 h 162"/>
                      <a:gd name="T12" fmla="*/ 302 w 378"/>
                      <a:gd name="T13" fmla="*/ 124 h 162"/>
                      <a:gd name="T14" fmla="*/ 280 w 378"/>
                      <a:gd name="T15" fmla="*/ 80 h 162"/>
                      <a:gd name="T16" fmla="*/ 276 w 378"/>
                      <a:gd name="T17" fmla="*/ 20 h 162"/>
                      <a:gd name="T18" fmla="*/ 260 w 378"/>
                      <a:gd name="T19" fmla="*/ 50 h 162"/>
                      <a:gd name="T20" fmla="*/ 280 w 378"/>
                      <a:gd name="T21" fmla="*/ 142 h 162"/>
                      <a:gd name="T22" fmla="*/ 196 w 378"/>
                      <a:gd name="T23" fmla="*/ 154 h 162"/>
                      <a:gd name="T24" fmla="*/ 194 w 378"/>
                      <a:gd name="T25" fmla="*/ 88 h 162"/>
                      <a:gd name="T26" fmla="*/ 144 w 378"/>
                      <a:gd name="T27" fmla="*/ 58 h 162"/>
                      <a:gd name="T28" fmla="*/ 100 w 378"/>
                      <a:gd name="T29" fmla="*/ 52 h 162"/>
                      <a:gd name="T30" fmla="*/ 10 w 378"/>
                      <a:gd name="T31" fmla="*/ 98 h 162"/>
                      <a:gd name="T32" fmla="*/ 0 w 378"/>
                      <a:gd name="T33" fmla="*/ 56 h 162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378"/>
                      <a:gd name="T52" fmla="*/ 0 h 162"/>
                      <a:gd name="T53" fmla="*/ 378 w 378"/>
                      <a:gd name="T54" fmla="*/ 162 h 162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378" h="162">
                        <a:moveTo>
                          <a:pt x="0" y="56"/>
                        </a:moveTo>
                        <a:lnTo>
                          <a:pt x="280" y="0"/>
                        </a:lnTo>
                        <a:lnTo>
                          <a:pt x="328" y="110"/>
                        </a:lnTo>
                        <a:lnTo>
                          <a:pt x="376" y="98"/>
                        </a:lnTo>
                        <a:lnTo>
                          <a:pt x="378" y="154"/>
                        </a:lnTo>
                        <a:lnTo>
                          <a:pt x="338" y="162"/>
                        </a:lnTo>
                        <a:lnTo>
                          <a:pt x="302" y="124"/>
                        </a:lnTo>
                        <a:lnTo>
                          <a:pt x="280" y="80"/>
                        </a:lnTo>
                        <a:lnTo>
                          <a:pt x="276" y="20"/>
                        </a:lnTo>
                        <a:lnTo>
                          <a:pt x="260" y="50"/>
                        </a:lnTo>
                        <a:lnTo>
                          <a:pt x="280" y="142"/>
                        </a:lnTo>
                        <a:lnTo>
                          <a:pt x="196" y="154"/>
                        </a:lnTo>
                        <a:lnTo>
                          <a:pt x="194" y="88"/>
                        </a:lnTo>
                        <a:lnTo>
                          <a:pt x="144" y="58"/>
                        </a:lnTo>
                        <a:lnTo>
                          <a:pt x="100" y="52"/>
                        </a:lnTo>
                        <a:lnTo>
                          <a:pt x="10" y="98"/>
                        </a:lnTo>
                        <a:lnTo>
                          <a:pt x="0" y="5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5" name="Freeform 1384"/>
                  <p:cNvSpPr>
                    <a:spLocks noChangeAspect="1"/>
                  </p:cNvSpPr>
                  <p:nvPr/>
                </p:nvSpPr>
                <p:spPr bwMode="auto">
                  <a:xfrm>
                    <a:off x="4212" y="2194"/>
                    <a:ext cx="378" cy="162"/>
                  </a:xfrm>
                  <a:custGeom>
                    <a:avLst/>
                    <a:gdLst>
                      <a:gd name="T0" fmla="*/ 0 w 378"/>
                      <a:gd name="T1" fmla="*/ 56 h 162"/>
                      <a:gd name="T2" fmla="*/ 280 w 378"/>
                      <a:gd name="T3" fmla="*/ 0 h 162"/>
                      <a:gd name="T4" fmla="*/ 328 w 378"/>
                      <a:gd name="T5" fmla="*/ 110 h 162"/>
                      <a:gd name="T6" fmla="*/ 376 w 378"/>
                      <a:gd name="T7" fmla="*/ 98 h 162"/>
                      <a:gd name="T8" fmla="*/ 378 w 378"/>
                      <a:gd name="T9" fmla="*/ 154 h 162"/>
                      <a:gd name="T10" fmla="*/ 338 w 378"/>
                      <a:gd name="T11" fmla="*/ 162 h 162"/>
                      <a:gd name="T12" fmla="*/ 302 w 378"/>
                      <a:gd name="T13" fmla="*/ 124 h 162"/>
                      <a:gd name="T14" fmla="*/ 280 w 378"/>
                      <a:gd name="T15" fmla="*/ 80 h 162"/>
                      <a:gd name="T16" fmla="*/ 276 w 378"/>
                      <a:gd name="T17" fmla="*/ 20 h 162"/>
                      <a:gd name="T18" fmla="*/ 260 w 378"/>
                      <a:gd name="T19" fmla="*/ 50 h 162"/>
                      <a:gd name="T20" fmla="*/ 280 w 378"/>
                      <a:gd name="T21" fmla="*/ 142 h 162"/>
                      <a:gd name="T22" fmla="*/ 196 w 378"/>
                      <a:gd name="T23" fmla="*/ 154 h 162"/>
                      <a:gd name="T24" fmla="*/ 194 w 378"/>
                      <a:gd name="T25" fmla="*/ 88 h 162"/>
                      <a:gd name="T26" fmla="*/ 144 w 378"/>
                      <a:gd name="T27" fmla="*/ 58 h 162"/>
                      <a:gd name="T28" fmla="*/ 100 w 378"/>
                      <a:gd name="T29" fmla="*/ 52 h 162"/>
                      <a:gd name="T30" fmla="*/ 10 w 378"/>
                      <a:gd name="T31" fmla="*/ 98 h 162"/>
                      <a:gd name="T32" fmla="*/ 0 w 378"/>
                      <a:gd name="T33" fmla="*/ 56 h 162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378"/>
                      <a:gd name="T52" fmla="*/ 0 h 162"/>
                      <a:gd name="T53" fmla="*/ 378 w 378"/>
                      <a:gd name="T54" fmla="*/ 162 h 162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378" h="162">
                        <a:moveTo>
                          <a:pt x="0" y="56"/>
                        </a:moveTo>
                        <a:lnTo>
                          <a:pt x="280" y="0"/>
                        </a:lnTo>
                        <a:lnTo>
                          <a:pt x="328" y="110"/>
                        </a:lnTo>
                        <a:lnTo>
                          <a:pt x="376" y="98"/>
                        </a:lnTo>
                        <a:lnTo>
                          <a:pt x="378" y="154"/>
                        </a:lnTo>
                        <a:lnTo>
                          <a:pt x="338" y="162"/>
                        </a:lnTo>
                        <a:lnTo>
                          <a:pt x="302" y="124"/>
                        </a:lnTo>
                        <a:lnTo>
                          <a:pt x="280" y="80"/>
                        </a:lnTo>
                        <a:lnTo>
                          <a:pt x="276" y="20"/>
                        </a:lnTo>
                        <a:lnTo>
                          <a:pt x="260" y="50"/>
                        </a:lnTo>
                        <a:lnTo>
                          <a:pt x="280" y="142"/>
                        </a:lnTo>
                        <a:lnTo>
                          <a:pt x="196" y="154"/>
                        </a:lnTo>
                        <a:lnTo>
                          <a:pt x="194" y="88"/>
                        </a:lnTo>
                        <a:lnTo>
                          <a:pt x="144" y="58"/>
                        </a:lnTo>
                        <a:lnTo>
                          <a:pt x="100" y="52"/>
                        </a:lnTo>
                        <a:lnTo>
                          <a:pt x="10" y="98"/>
                        </a:lnTo>
                        <a:lnTo>
                          <a:pt x="0" y="5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83" name="Text Box 1385"/>
                <p:cNvSpPr txBox="1">
                  <a:spLocks noChangeArrowheads="1"/>
                </p:cNvSpPr>
                <p:nvPr/>
              </p:nvSpPr>
              <p:spPr bwMode="auto">
                <a:xfrm>
                  <a:off x="6172200" y="1750368"/>
                  <a:ext cx="354584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MD</a:t>
                  </a:r>
                </a:p>
              </p:txBody>
            </p:sp>
            <p:grpSp>
              <p:nvGrpSpPr>
                <p:cNvPr id="202" name="Group 1452"/>
                <p:cNvGrpSpPr>
                  <a:grpSpLocks noChangeAspect="1"/>
                </p:cNvGrpSpPr>
                <p:nvPr/>
              </p:nvGrpSpPr>
              <p:grpSpPr bwMode="auto">
                <a:xfrm>
                  <a:off x="5981448" y="1612958"/>
                  <a:ext cx="138044" cy="177001"/>
                  <a:chOff x="4498" y="2188"/>
                  <a:chExt cx="90" cy="118"/>
                </a:xfrm>
                <a:grpFill/>
              </p:grpSpPr>
              <p:sp>
                <p:nvSpPr>
                  <p:cNvPr id="228" name="Freeform 1453"/>
                  <p:cNvSpPr>
                    <a:spLocks noChangeAspect="1"/>
                  </p:cNvSpPr>
                  <p:nvPr/>
                </p:nvSpPr>
                <p:spPr bwMode="auto">
                  <a:xfrm>
                    <a:off x="4498" y="2188"/>
                    <a:ext cx="90" cy="118"/>
                  </a:xfrm>
                  <a:custGeom>
                    <a:avLst/>
                    <a:gdLst>
                      <a:gd name="T0" fmla="*/ 0 w 90"/>
                      <a:gd name="T1" fmla="*/ 6 h 118"/>
                      <a:gd name="T2" fmla="*/ 18 w 90"/>
                      <a:gd name="T3" fmla="*/ 0 h 118"/>
                      <a:gd name="T4" fmla="*/ 58 w 90"/>
                      <a:gd name="T5" fmla="*/ 24 h 118"/>
                      <a:gd name="T6" fmla="*/ 58 w 90"/>
                      <a:gd name="T7" fmla="*/ 50 h 118"/>
                      <a:gd name="T8" fmla="*/ 88 w 90"/>
                      <a:gd name="T9" fmla="*/ 70 h 118"/>
                      <a:gd name="T10" fmla="*/ 90 w 90"/>
                      <a:gd name="T11" fmla="*/ 104 h 118"/>
                      <a:gd name="T12" fmla="*/ 42 w 90"/>
                      <a:gd name="T13" fmla="*/ 118 h 118"/>
                      <a:gd name="T14" fmla="*/ 0 w 90"/>
                      <a:gd name="T15" fmla="*/ 6 h 11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90"/>
                      <a:gd name="T25" fmla="*/ 0 h 118"/>
                      <a:gd name="T26" fmla="*/ 90 w 90"/>
                      <a:gd name="T27" fmla="*/ 118 h 11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90" h="118">
                        <a:moveTo>
                          <a:pt x="0" y="6"/>
                        </a:moveTo>
                        <a:lnTo>
                          <a:pt x="18" y="0"/>
                        </a:lnTo>
                        <a:lnTo>
                          <a:pt x="58" y="24"/>
                        </a:lnTo>
                        <a:lnTo>
                          <a:pt x="58" y="50"/>
                        </a:lnTo>
                        <a:lnTo>
                          <a:pt x="88" y="70"/>
                        </a:lnTo>
                        <a:lnTo>
                          <a:pt x="90" y="104"/>
                        </a:lnTo>
                        <a:lnTo>
                          <a:pt x="42" y="118"/>
                        </a:lnTo>
                        <a:lnTo>
                          <a:pt x="0" y="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29" name="Freeform 1454"/>
                  <p:cNvSpPr>
                    <a:spLocks noChangeAspect="1"/>
                  </p:cNvSpPr>
                  <p:nvPr/>
                </p:nvSpPr>
                <p:spPr bwMode="auto">
                  <a:xfrm>
                    <a:off x="4498" y="2188"/>
                    <a:ext cx="90" cy="118"/>
                  </a:xfrm>
                  <a:custGeom>
                    <a:avLst/>
                    <a:gdLst>
                      <a:gd name="T0" fmla="*/ 0 w 90"/>
                      <a:gd name="T1" fmla="*/ 6 h 118"/>
                      <a:gd name="T2" fmla="*/ 18 w 90"/>
                      <a:gd name="T3" fmla="*/ 0 h 118"/>
                      <a:gd name="T4" fmla="*/ 58 w 90"/>
                      <a:gd name="T5" fmla="*/ 24 h 118"/>
                      <a:gd name="T6" fmla="*/ 58 w 90"/>
                      <a:gd name="T7" fmla="*/ 50 h 118"/>
                      <a:gd name="T8" fmla="*/ 88 w 90"/>
                      <a:gd name="T9" fmla="*/ 70 h 118"/>
                      <a:gd name="T10" fmla="*/ 90 w 90"/>
                      <a:gd name="T11" fmla="*/ 104 h 118"/>
                      <a:gd name="T12" fmla="*/ 42 w 90"/>
                      <a:gd name="T13" fmla="*/ 118 h 118"/>
                      <a:gd name="T14" fmla="*/ 0 w 90"/>
                      <a:gd name="T15" fmla="*/ 6 h 11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90"/>
                      <a:gd name="T25" fmla="*/ 0 h 118"/>
                      <a:gd name="T26" fmla="*/ 90 w 90"/>
                      <a:gd name="T27" fmla="*/ 118 h 11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90" h="118">
                        <a:moveTo>
                          <a:pt x="0" y="6"/>
                        </a:moveTo>
                        <a:lnTo>
                          <a:pt x="18" y="0"/>
                        </a:lnTo>
                        <a:lnTo>
                          <a:pt x="58" y="24"/>
                        </a:lnTo>
                        <a:lnTo>
                          <a:pt x="58" y="50"/>
                        </a:lnTo>
                        <a:lnTo>
                          <a:pt x="88" y="70"/>
                        </a:lnTo>
                        <a:lnTo>
                          <a:pt x="90" y="104"/>
                        </a:lnTo>
                        <a:lnTo>
                          <a:pt x="42" y="118"/>
                        </a:lnTo>
                        <a:lnTo>
                          <a:pt x="0" y="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27" name="Text Box 1455"/>
                <p:cNvSpPr txBox="1">
                  <a:spLocks noChangeArrowheads="1"/>
                </p:cNvSpPr>
                <p:nvPr/>
              </p:nvSpPr>
              <p:spPr bwMode="auto">
                <a:xfrm>
                  <a:off x="6089496" y="1597968"/>
                  <a:ext cx="311304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DE</a:t>
                  </a:r>
                </a:p>
              </p:txBody>
            </p:sp>
            <p:sp>
              <p:nvSpPr>
                <p:cNvPr id="222" name="Line 1457"/>
                <p:cNvSpPr>
                  <a:spLocks noChangeShapeType="1"/>
                </p:cNvSpPr>
                <p:nvPr/>
              </p:nvSpPr>
              <p:spPr bwMode="auto">
                <a:xfrm flipH="1" flipV="1">
                  <a:off x="5914773" y="1839503"/>
                  <a:ext cx="304800" cy="151872"/>
                </a:xfrm>
                <a:prstGeom prst="line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  <p:sp>
              <p:nvSpPr>
                <p:cNvPr id="223" name="Rectangle 1458"/>
                <p:cNvSpPr>
                  <a:spLocks noChangeArrowheads="1"/>
                </p:cNvSpPr>
                <p:nvPr/>
              </p:nvSpPr>
              <p:spPr bwMode="auto">
                <a:xfrm>
                  <a:off x="5837580" y="1801272"/>
                  <a:ext cx="69748" cy="67968"/>
                </a:xfrm>
                <a:prstGeom prst="rect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224" name="Text Box 1462"/>
                <p:cNvSpPr txBox="1">
                  <a:spLocks noChangeArrowheads="1"/>
                </p:cNvSpPr>
                <p:nvPr/>
              </p:nvSpPr>
              <p:spPr bwMode="auto">
                <a:xfrm>
                  <a:off x="6181210" y="1887380"/>
                  <a:ext cx="505186" cy="27812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/>
                    <a:t>DC</a:t>
                  </a:r>
                </a:p>
              </p:txBody>
            </p:sp>
            <p:sp>
              <p:nvSpPr>
                <p:cNvPr id="477" name="Line 1457"/>
                <p:cNvSpPr>
                  <a:spLocks noChangeShapeType="1"/>
                </p:cNvSpPr>
                <p:nvPr/>
              </p:nvSpPr>
              <p:spPr bwMode="auto">
                <a:xfrm flipH="1" flipV="1">
                  <a:off x="5867400" y="1752600"/>
                  <a:ext cx="381000" cy="76200"/>
                </a:xfrm>
                <a:prstGeom prst="line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</p:grpSp>
          <p:sp>
            <p:nvSpPr>
              <p:cNvPr id="503" name="5-Point Star 502"/>
              <p:cNvSpPr/>
              <p:nvPr/>
            </p:nvSpPr>
            <p:spPr>
              <a:xfrm>
                <a:off x="7620000" y="34290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3" name="Group 521"/>
            <p:cNvGrpSpPr/>
            <p:nvPr/>
          </p:nvGrpSpPr>
          <p:grpSpPr>
            <a:xfrm>
              <a:off x="7136434" y="1023197"/>
              <a:ext cx="873992" cy="1047149"/>
              <a:chOff x="7758505" y="1905000"/>
              <a:chExt cx="1051073" cy="1229092"/>
            </a:xfrm>
          </p:grpSpPr>
          <p:grpSp>
            <p:nvGrpSpPr>
              <p:cNvPr id="204" name="Group 481"/>
              <p:cNvGrpSpPr/>
              <p:nvPr/>
            </p:nvGrpSpPr>
            <p:grpSpPr>
              <a:xfrm>
                <a:off x="7758505" y="1905000"/>
                <a:ext cx="1051073" cy="1229092"/>
                <a:chOff x="7895557" y="1285318"/>
                <a:chExt cx="1051073" cy="1229092"/>
              </a:xfrm>
              <a:solidFill>
                <a:schemeClr val="tx2">
                  <a:lumMod val="40000"/>
                  <a:lumOff val="60000"/>
                </a:schemeClr>
              </a:solidFill>
            </p:grpSpPr>
            <p:grpSp>
              <p:nvGrpSpPr>
                <p:cNvPr id="205" name="Group 1401"/>
                <p:cNvGrpSpPr>
                  <a:grpSpLocks/>
                </p:cNvGrpSpPr>
                <p:nvPr/>
              </p:nvGrpSpPr>
              <p:grpSpPr bwMode="auto">
                <a:xfrm>
                  <a:off x="8255933" y="2200057"/>
                  <a:ext cx="337116" cy="314353"/>
                  <a:chOff x="4757" y="1702"/>
                  <a:chExt cx="232" cy="222"/>
                </a:xfrm>
                <a:grpFill/>
              </p:grpSpPr>
              <p:grpSp>
                <p:nvGrpSpPr>
                  <p:cNvPr id="206" name="Group 140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757" y="1702"/>
                    <a:ext cx="153" cy="126"/>
                    <a:chOff x="4596" y="1880"/>
                    <a:chExt cx="144" cy="119"/>
                  </a:xfrm>
                  <a:grpFill/>
                </p:grpSpPr>
                <p:sp>
                  <p:nvSpPr>
                    <p:cNvPr id="268" name="Freeform 140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96" y="1880"/>
                      <a:ext cx="144" cy="116"/>
                    </a:xfrm>
                    <a:custGeom>
                      <a:avLst/>
                      <a:gdLst>
                        <a:gd name="T0" fmla="*/ 0 w 144"/>
                        <a:gd name="T1" fmla="*/ 28 h 116"/>
                        <a:gd name="T2" fmla="*/ 110 w 144"/>
                        <a:gd name="T3" fmla="*/ 0 h 116"/>
                        <a:gd name="T4" fmla="*/ 144 w 144"/>
                        <a:gd name="T5" fmla="*/ 52 h 116"/>
                        <a:gd name="T6" fmla="*/ 124 w 144"/>
                        <a:gd name="T7" fmla="*/ 76 h 116"/>
                        <a:gd name="T8" fmla="*/ 88 w 144"/>
                        <a:gd name="T9" fmla="*/ 66 h 116"/>
                        <a:gd name="T10" fmla="*/ 34 w 144"/>
                        <a:gd name="T11" fmla="*/ 116 h 116"/>
                        <a:gd name="T12" fmla="*/ 4 w 144"/>
                        <a:gd name="T13" fmla="*/ 90 h 116"/>
                        <a:gd name="T14" fmla="*/ 0 w 144"/>
                        <a:gd name="T15" fmla="*/ 28 h 11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44"/>
                        <a:gd name="T25" fmla="*/ 0 h 116"/>
                        <a:gd name="T26" fmla="*/ 144 w 144"/>
                        <a:gd name="T27" fmla="*/ 116 h 11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44" h="116">
                          <a:moveTo>
                            <a:pt x="0" y="28"/>
                          </a:moveTo>
                          <a:lnTo>
                            <a:pt x="110" y="0"/>
                          </a:lnTo>
                          <a:lnTo>
                            <a:pt x="144" y="52"/>
                          </a:lnTo>
                          <a:lnTo>
                            <a:pt x="124" y="76"/>
                          </a:lnTo>
                          <a:lnTo>
                            <a:pt x="88" y="66"/>
                          </a:lnTo>
                          <a:lnTo>
                            <a:pt x="34" y="116"/>
                          </a:lnTo>
                          <a:lnTo>
                            <a:pt x="4" y="90"/>
                          </a:lnTo>
                          <a:lnTo>
                            <a:pt x="0" y="2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9" name="Freeform 140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96" y="1883"/>
                      <a:ext cx="144" cy="116"/>
                    </a:xfrm>
                    <a:custGeom>
                      <a:avLst/>
                      <a:gdLst>
                        <a:gd name="T0" fmla="*/ 0 w 144"/>
                        <a:gd name="T1" fmla="*/ 28 h 116"/>
                        <a:gd name="T2" fmla="*/ 110 w 144"/>
                        <a:gd name="T3" fmla="*/ 0 h 116"/>
                        <a:gd name="T4" fmla="*/ 144 w 144"/>
                        <a:gd name="T5" fmla="*/ 52 h 116"/>
                        <a:gd name="T6" fmla="*/ 124 w 144"/>
                        <a:gd name="T7" fmla="*/ 76 h 116"/>
                        <a:gd name="T8" fmla="*/ 88 w 144"/>
                        <a:gd name="T9" fmla="*/ 66 h 116"/>
                        <a:gd name="T10" fmla="*/ 34 w 144"/>
                        <a:gd name="T11" fmla="*/ 116 h 116"/>
                        <a:gd name="T12" fmla="*/ 4 w 144"/>
                        <a:gd name="T13" fmla="*/ 90 h 116"/>
                        <a:gd name="T14" fmla="*/ 0 w 144"/>
                        <a:gd name="T15" fmla="*/ 28 h 11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44"/>
                        <a:gd name="T25" fmla="*/ 0 h 116"/>
                        <a:gd name="T26" fmla="*/ 144 w 144"/>
                        <a:gd name="T27" fmla="*/ 116 h 11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44" h="116">
                          <a:moveTo>
                            <a:pt x="0" y="28"/>
                          </a:moveTo>
                          <a:lnTo>
                            <a:pt x="110" y="0"/>
                          </a:lnTo>
                          <a:lnTo>
                            <a:pt x="144" y="52"/>
                          </a:lnTo>
                          <a:lnTo>
                            <a:pt x="124" y="76"/>
                          </a:lnTo>
                          <a:lnTo>
                            <a:pt x="88" y="66"/>
                          </a:lnTo>
                          <a:lnTo>
                            <a:pt x="34" y="116"/>
                          </a:lnTo>
                          <a:lnTo>
                            <a:pt x="4" y="90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67" name="Text Box 14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81" y="1761"/>
                    <a:ext cx="208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/>
                      <a:t>CT</a:t>
                    </a:r>
                  </a:p>
                </p:txBody>
              </p:sp>
            </p:grpSp>
            <p:grpSp>
              <p:nvGrpSpPr>
                <p:cNvPr id="207" name="Group 1152"/>
                <p:cNvGrpSpPr>
                  <a:grpSpLocks noChangeAspect="1"/>
                </p:cNvGrpSpPr>
                <p:nvPr/>
              </p:nvGrpSpPr>
              <p:grpSpPr bwMode="auto">
                <a:xfrm>
                  <a:off x="8425941" y="2188729"/>
                  <a:ext cx="114795" cy="93456"/>
                  <a:chOff x="4706" y="1870"/>
                  <a:chExt cx="74" cy="62"/>
                </a:xfrm>
                <a:grpFill/>
              </p:grpSpPr>
              <p:sp>
                <p:nvSpPr>
                  <p:cNvPr id="426" name="Freeform 1153"/>
                  <p:cNvSpPr>
                    <a:spLocks noChangeAspect="1"/>
                  </p:cNvSpPr>
                  <p:nvPr/>
                </p:nvSpPr>
                <p:spPr bwMode="auto">
                  <a:xfrm>
                    <a:off x="4706" y="1870"/>
                    <a:ext cx="74" cy="62"/>
                  </a:xfrm>
                  <a:custGeom>
                    <a:avLst/>
                    <a:gdLst>
                      <a:gd name="T0" fmla="*/ 0 w 74"/>
                      <a:gd name="T1" fmla="*/ 8 h 62"/>
                      <a:gd name="T2" fmla="*/ 30 w 74"/>
                      <a:gd name="T3" fmla="*/ 0 h 62"/>
                      <a:gd name="T4" fmla="*/ 74 w 74"/>
                      <a:gd name="T5" fmla="*/ 30 h 62"/>
                      <a:gd name="T6" fmla="*/ 64 w 74"/>
                      <a:gd name="T7" fmla="*/ 40 h 62"/>
                      <a:gd name="T8" fmla="*/ 42 w 74"/>
                      <a:gd name="T9" fmla="*/ 40 h 62"/>
                      <a:gd name="T10" fmla="*/ 32 w 74"/>
                      <a:gd name="T11" fmla="*/ 62 h 62"/>
                      <a:gd name="T12" fmla="*/ 0 w 74"/>
                      <a:gd name="T13" fmla="*/ 8 h 6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4"/>
                      <a:gd name="T22" fmla="*/ 0 h 62"/>
                      <a:gd name="T23" fmla="*/ 74 w 74"/>
                      <a:gd name="T24" fmla="*/ 62 h 6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4" h="62">
                        <a:moveTo>
                          <a:pt x="0" y="8"/>
                        </a:moveTo>
                        <a:lnTo>
                          <a:pt x="30" y="0"/>
                        </a:lnTo>
                        <a:lnTo>
                          <a:pt x="74" y="30"/>
                        </a:lnTo>
                        <a:lnTo>
                          <a:pt x="64" y="40"/>
                        </a:lnTo>
                        <a:lnTo>
                          <a:pt x="42" y="40"/>
                        </a:lnTo>
                        <a:lnTo>
                          <a:pt x="32" y="62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427" name="Freeform 1154"/>
                  <p:cNvSpPr>
                    <a:spLocks noChangeAspect="1"/>
                  </p:cNvSpPr>
                  <p:nvPr/>
                </p:nvSpPr>
                <p:spPr bwMode="auto">
                  <a:xfrm>
                    <a:off x="4706" y="1870"/>
                    <a:ext cx="74" cy="62"/>
                  </a:xfrm>
                  <a:custGeom>
                    <a:avLst/>
                    <a:gdLst>
                      <a:gd name="T0" fmla="*/ 0 w 74"/>
                      <a:gd name="T1" fmla="*/ 8 h 62"/>
                      <a:gd name="T2" fmla="*/ 30 w 74"/>
                      <a:gd name="T3" fmla="*/ 0 h 62"/>
                      <a:gd name="T4" fmla="*/ 74 w 74"/>
                      <a:gd name="T5" fmla="*/ 30 h 62"/>
                      <a:gd name="T6" fmla="*/ 64 w 74"/>
                      <a:gd name="T7" fmla="*/ 40 h 62"/>
                      <a:gd name="T8" fmla="*/ 42 w 74"/>
                      <a:gd name="T9" fmla="*/ 40 h 62"/>
                      <a:gd name="T10" fmla="*/ 32 w 74"/>
                      <a:gd name="T11" fmla="*/ 62 h 62"/>
                      <a:gd name="T12" fmla="*/ 0 w 74"/>
                      <a:gd name="T13" fmla="*/ 8 h 6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4"/>
                      <a:gd name="T22" fmla="*/ 0 h 62"/>
                      <a:gd name="T23" fmla="*/ 74 w 74"/>
                      <a:gd name="T24" fmla="*/ 62 h 6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4" h="62">
                        <a:moveTo>
                          <a:pt x="0" y="8"/>
                        </a:moveTo>
                        <a:lnTo>
                          <a:pt x="30" y="0"/>
                        </a:lnTo>
                        <a:lnTo>
                          <a:pt x="74" y="30"/>
                        </a:lnTo>
                        <a:lnTo>
                          <a:pt x="64" y="40"/>
                        </a:lnTo>
                        <a:lnTo>
                          <a:pt x="42" y="40"/>
                        </a:lnTo>
                        <a:lnTo>
                          <a:pt x="32" y="62"/>
                        </a:lnTo>
                        <a:lnTo>
                          <a:pt x="0" y="8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grpSp>
              <p:nvGrpSpPr>
                <p:cNvPr id="208" name="Group 1290"/>
                <p:cNvGrpSpPr>
                  <a:grpSpLocks/>
                </p:cNvGrpSpPr>
                <p:nvPr/>
              </p:nvGrpSpPr>
              <p:grpSpPr bwMode="auto">
                <a:xfrm>
                  <a:off x="8338756" y="1285318"/>
                  <a:ext cx="454816" cy="702338"/>
                  <a:chOff x="4814" y="1056"/>
                  <a:chExt cx="313" cy="496"/>
                </a:xfrm>
                <a:grpFill/>
              </p:grpSpPr>
              <p:grpSp>
                <p:nvGrpSpPr>
                  <p:cNvPr id="209" name="Group 129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14" y="1056"/>
                    <a:ext cx="313" cy="496"/>
                    <a:chOff x="4650" y="1270"/>
                    <a:chExt cx="294" cy="466"/>
                  </a:xfrm>
                  <a:grpFill/>
                </p:grpSpPr>
                <p:sp>
                  <p:nvSpPr>
                    <p:cNvPr id="344" name="Freeform 129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50" y="1270"/>
                      <a:ext cx="294" cy="466"/>
                    </a:xfrm>
                    <a:custGeom>
                      <a:avLst/>
                      <a:gdLst>
                        <a:gd name="T0" fmla="*/ 68 w 294"/>
                        <a:gd name="T1" fmla="*/ 12 h 466"/>
                        <a:gd name="T2" fmla="*/ 24 w 294"/>
                        <a:gd name="T3" fmla="*/ 98 h 466"/>
                        <a:gd name="T4" fmla="*/ 46 w 294"/>
                        <a:gd name="T5" fmla="*/ 132 h 466"/>
                        <a:gd name="T6" fmla="*/ 24 w 294"/>
                        <a:gd name="T7" fmla="*/ 170 h 466"/>
                        <a:gd name="T8" fmla="*/ 36 w 294"/>
                        <a:gd name="T9" fmla="*/ 184 h 466"/>
                        <a:gd name="T10" fmla="*/ 28 w 294"/>
                        <a:gd name="T11" fmla="*/ 210 h 466"/>
                        <a:gd name="T12" fmla="*/ 28 w 294"/>
                        <a:gd name="T13" fmla="*/ 254 h 466"/>
                        <a:gd name="T14" fmla="*/ 0 w 294"/>
                        <a:gd name="T15" fmla="*/ 270 h 466"/>
                        <a:gd name="T16" fmla="*/ 10 w 294"/>
                        <a:gd name="T17" fmla="*/ 282 h 466"/>
                        <a:gd name="T18" fmla="*/ 72 w 294"/>
                        <a:gd name="T19" fmla="*/ 446 h 466"/>
                        <a:gd name="T20" fmla="*/ 122 w 294"/>
                        <a:gd name="T21" fmla="*/ 466 h 466"/>
                        <a:gd name="T22" fmla="*/ 118 w 294"/>
                        <a:gd name="T23" fmla="*/ 434 h 466"/>
                        <a:gd name="T24" fmla="*/ 142 w 294"/>
                        <a:gd name="T25" fmla="*/ 406 h 466"/>
                        <a:gd name="T26" fmla="*/ 134 w 294"/>
                        <a:gd name="T27" fmla="*/ 378 h 466"/>
                        <a:gd name="T28" fmla="*/ 194 w 294"/>
                        <a:gd name="T29" fmla="*/ 346 h 466"/>
                        <a:gd name="T30" fmla="*/ 196 w 294"/>
                        <a:gd name="T31" fmla="*/ 300 h 466"/>
                        <a:gd name="T32" fmla="*/ 230 w 294"/>
                        <a:gd name="T33" fmla="*/ 298 h 466"/>
                        <a:gd name="T34" fmla="*/ 260 w 294"/>
                        <a:gd name="T35" fmla="*/ 262 h 466"/>
                        <a:gd name="T36" fmla="*/ 294 w 294"/>
                        <a:gd name="T37" fmla="*/ 238 h 466"/>
                        <a:gd name="T38" fmla="*/ 294 w 294"/>
                        <a:gd name="T39" fmla="*/ 210 h 466"/>
                        <a:gd name="T40" fmla="*/ 246 w 294"/>
                        <a:gd name="T41" fmla="*/ 200 h 466"/>
                        <a:gd name="T42" fmla="*/ 238 w 294"/>
                        <a:gd name="T43" fmla="*/ 170 h 466"/>
                        <a:gd name="T44" fmla="*/ 192 w 294"/>
                        <a:gd name="T45" fmla="*/ 164 h 466"/>
                        <a:gd name="T46" fmla="*/ 154 w 294"/>
                        <a:gd name="T47" fmla="*/ 26 h 466"/>
                        <a:gd name="T48" fmla="*/ 138 w 294"/>
                        <a:gd name="T49" fmla="*/ 0 h 466"/>
                        <a:gd name="T50" fmla="*/ 92 w 294"/>
                        <a:gd name="T51" fmla="*/ 10 h 466"/>
                        <a:gd name="T52" fmla="*/ 84 w 294"/>
                        <a:gd name="T53" fmla="*/ 22 h 466"/>
                        <a:gd name="T54" fmla="*/ 68 w 294"/>
                        <a:gd name="T55" fmla="*/ 12 h 46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w 294"/>
                        <a:gd name="T85" fmla="*/ 0 h 466"/>
                        <a:gd name="T86" fmla="*/ 294 w 294"/>
                        <a:gd name="T87" fmla="*/ 466 h 466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T84" t="T85" r="T86" b="T87"/>
                      <a:pathLst>
                        <a:path w="294" h="466">
                          <a:moveTo>
                            <a:pt x="68" y="12"/>
                          </a:moveTo>
                          <a:lnTo>
                            <a:pt x="24" y="98"/>
                          </a:lnTo>
                          <a:lnTo>
                            <a:pt x="46" y="132"/>
                          </a:lnTo>
                          <a:lnTo>
                            <a:pt x="24" y="170"/>
                          </a:lnTo>
                          <a:lnTo>
                            <a:pt x="36" y="184"/>
                          </a:lnTo>
                          <a:lnTo>
                            <a:pt x="28" y="210"/>
                          </a:lnTo>
                          <a:lnTo>
                            <a:pt x="28" y="254"/>
                          </a:lnTo>
                          <a:lnTo>
                            <a:pt x="0" y="270"/>
                          </a:lnTo>
                          <a:lnTo>
                            <a:pt x="10" y="282"/>
                          </a:lnTo>
                          <a:lnTo>
                            <a:pt x="72" y="446"/>
                          </a:lnTo>
                          <a:lnTo>
                            <a:pt x="122" y="466"/>
                          </a:lnTo>
                          <a:lnTo>
                            <a:pt x="118" y="434"/>
                          </a:lnTo>
                          <a:lnTo>
                            <a:pt x="142" y="406"/>
                          </a:lnTo>
                          <a:lnTo>
                            <a:pt x="134" y="378"/>
                          </a:lnTo>
                          <a:lnTo>
                            <a:pt x="194" y="346"/>
                          </a:lnTo>
                          <a:lnTo>
                            <a:pt x="196" y="300"/>
                          </a:lnTo>
                          <a:lnTo>
                            <a:pt x="230" y="298"/>
                          </a:lnTo>
                          <a:lnTo>
                            <a:pt x="260" y="262"/>
                          </a:lnTo>
                          <a:lnTo>
                            <a:pt x="294" y="238"/>
                          </a:lnTo>
                          <a:lnTo>
                            <a:pt x="294" y="210"/>
                          </a:lnTo>
                          <a:lnTo>
                            <a:pt x="246" y="200"/>
                          </a:lnTo>
                          <a:lnTo>
                            <a:pt x="238" y="170"/>
                          </a:lnTo>
                          <a:lnTo>
                            <a:pt x="192" y="164"/>
                          </a:lnTo>
                          <a:lnTo>
                            <a:pt x="154" y="26"/>
                          </a:lnTo>
                          <a:lnTo>
                            <a:pt x="138" y="0"/>
                          </a:lnTo>
                          <a:lnTo>
                            <a:pt x="92" y="10"/>
                          </a:lnTo>
                          <a:lnTo>
                            <a:pt x="84" y="22"/>
                          </a:lnTo>
                          <a:lnTo>
                            <a:pt x="68" y="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45" name="Freeform 12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50" y="1270"/>
                      <a:ext cx="294" cy="466"/>
                    </a:xfrm>
                    <a:custGeom>
                      <a:avLst/>
                      <a:gdLst>
                        <a:gd name="T0" fmla="*/ 68 w 294"/>
                        <a:gd name="T1" fmla="*/ 12 h 466"/>
                        <a:gd name="T2" fmla="*/ 24 w 294"/>
                        <a:gd name="T3" fmla="*/ 98 h 466"/>
                        <a:gd name="T4" fmla="*/ 46 w 294"/>
                        <a:gd name="T5" fmla="*/ 132 h 466"/>
                        <a:gd name="T6" fmla="*/ 24 w 294"/>
                        <a:gd name="T7" fmla="*/ 170 h 466"/>
                        <a:gd name="T8" fmla="*/ 36 w 294"/>
                        <a:gd name="T9" fmla="*/ 184 h 466"/>
                        <a:gd name="T10" fmla="*/ 28 w 294"/>
                        <a:gd name="T11" fmla="*/ 210 h 466"/>
                        <a:gd name="T12" fmla="*/ 28 w 294"/>
                        <a:gd name="T13" fmla="*/ 254 h 466"/>
                        <a:gd name="T14" fmla="*/ 0 w 294"/>
                        <a:gd name="T15" fmla="*/ 270 h 466"/>
                        <a:gd name="T16" fmla="*/ 10 w 294"/>
                        <a:gd name="T17" fmla="*/ 282 h 466"/>
                        <a:gd name="T18" fmla="*/ 72 w 294"/>
                        <a:gd name="T19" fmla="*/ 446 h 466"/>
                        <a:gd name="T20" fmla="*/ 122 w 294"/>
                        <a:gd name="T21" fmla="*/ 466 h 466"/>
                        <a:gd name="T22" fmla="*/ 118 w 294"/>
                        <a:gd name="T23" fmla="*/ 434 h 466"/>
                        <a:gd name="T24" fmla="*/ 142 w 294"/>
                        <a:gd name="T25" fmla="*/ 406 h 466"/>
                        <a:gd name="T26" fmla="*/ 134 w 294"/>
                        <a:gd name="T27" fmla="*/ 378 h 466"/>
                        <a:gd name="T28" fmla="*/ 194 w 294"/>
                        <a:gd name="T29" fmla="*/ 346 h 466"/>
                        <a:gd name="T30" fmla="*/ 196 w 294"/>
                        <a:gd name="T31" fmla="*/ 300 h 466"/>
                        <a:gd name="T32" fmla="*/ 230 w 294"/>
                        <a:gd name="T33" fmla="*/ 298 h 466"/>
                        <a:gd name="T34" fmla="*/ 260 w 294"/>
                        <a:gd name="T35" fmla="*/ 262 h 466"/>
                        <a:gd name="T36" fmla="*/ 294 w 294"/>
                        <a:gd name="T37" fmla="*/ 238 h 466"/>
                        <a:gd name="T38" fmla="*/ 294 w 294"/>
                        <a:gd name="T39" fmla="*/ 210 h 466"/>
                        <a:gd name="T40" fmla="*/ 246 w 294"/>
                        <a:gd name="T41" fmla="*/ 200 h 466"/>
                        <a:gd name="T42" fmla="*/ 238 w 294"/>
                        <a:gd name="T43" fmla="*/ 170 h 466"/>
                        <a:gd name="T44" fmla="*/ 192 w 294"/>
                        <a:gd name="T45" fmla="*/ 164 h 466"/>
                        <a:gd name="T46" fmla="*/ 154 w 294"/>
                        <a:gd name="T47" fmla="*/ 26 h 466"/>
                        <a:gd name="T48" fmla="*/ 138 w 294"/>
                        <a:gd name="T49" fmla="*/ 0 h 466"/>
                        <a:gd name="T50" fmla="*/ 92 w 294"/>
                        <a:gd name="T51" fmla="*/ 10 h 466"/>
                        <a:gd name="T52" fmla="*/ 84 w 294"/>
                        <a:gd name="T53" fmla="*/ 22 h 466"/>
                        <a:gd name="T54" fmla="*/ 68 w 294"/>
                        <a:gd name="T55" fmla="*/ 12 h 46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w 294"/>
                        <a:gd name="T85" fmla="*/ 0 h 466"/>
                        <a:gd name="T86" fmla="*/ 294 w 294"/>
                        <a:gd name="T87" fmla="*/ 466 h 466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T84" t="T85" r="T86" b="T87"/>
                      <a:pathLst>
                        <a:path w="294" h="466">
                          <a:moveTo>
                            <a:pt x="68" y="12"/>
                          </a:moveTo>
                          <a:lnTo>
                            <a:pt x="24" y="98"/>
                          </a:lnTo>
                          <a:lnTo>
                            <a:pt x="46" y="132"/>
                          </a:lnTo>
                          <a:lnTo>
                            <a:pt x="24" y="170"/>
                          </a:lnTo>
                          <a:lnTo>
                            <a:pt x="36" y="184"/>
                          </a:lnTo>
                          <a:lnTo>
                            <a:pt x="28" y="210"/>
                          </a:lnTo>
                          <a:lnTo>
                            <a:pt x="28" y="254"/>
                          </a:lnTo>
                          <a:lnTo>
                            <a:pt x="0" y="270"/>
                          </a:lnTo>
                          <a:lnTo>
                            <a:pt x="10" y="282"/>
                          </a:lnTo>
                          <a:lnTo>
                            <a:pt x="72" y="446"/>
                          </a:lnTo>
                          <a:lnTo>
                            <a:pt x="122" y="466"/>
                          </a:lnTo>
                          <a:lnTo>
                            <a:pt x="118" y="434"/>
                          </a:lnTo>
                          <a:lnTo>
                            <a:pt x="142" y="406"/>
                          </a:lnTo>
                          <a:lnTo>
                            <a:pt x="134" y="378"/>
                          </a:lnTo>
                          <a:lnTo>
                            <a:pt x="194" y="346"/>
                          </a:lnTo>
                          <a:lnTo>
                            <a:pt x="196" y="300"/>
                          </a:lnTo>
                          <a:lnTo>
                            <a:pt x="230" y="298"/>
                          </a:lnTo>
                          <a:lnTo>
                            <a:pt x="260" y="262"/>
                          </a:lnTo>
                          <a:lnTo>
                            <a:pt x="294" y="238"/>
                          </a:lnTo>
                          <a:lnTo>
                            <a:pt x="294" y="210"/>
                          </a:lnTo>
                          <a:lnTo>
                            <a:pt x="246" y="200"/>
                          </a:lnTo>
                          <a:lnTo>
                            <a:pt x="238" y="170"/>
                          </a:lnTo>
                          <a:lnTo>
                            <a:pt x="192" y="164"/>
                          </a:lnTo>
                          <a:lnTo>
                            <a:pt x="154" y="26"/>
                          </a:lnTo>
                          <a:lnTo>
                            <a:pt x="138" y="0"/>
                          </a:lnTo>
                          <a:lnTo>
                            <a:pt x="92" y="10"/>
                          </a:lnTo>
                          <a:lnTo>
                            <a:pt x="84" y="22"/>
                          </a:lnTo>
                          <a:lnTo>
                            <a:pt x="68" y="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43" name="Text Box 12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7" y="1200"/>
                    <a:ext cx="24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ME</a:t>
                    </a:r>
                  </a:p>
                </p:txBody>
              </p:sp>
            </p:grpSp>
            <p:grpSp>
              <p:nvGrpSpPr>
                <p:cNvPr id="210" name="Group 1377"/>
                <p:cNvGrpSpPr>
                  <a:grpSpLocks noChangeAspect="1"/>
                </p:cNvGrpSpPr>
                <p:nvPr/>
              </p:nvGrpSpPr>
              <p:grpSpPr bwMode="auto">
                <a:xfrm>
                  <a:off x="8239947" y="2057041"/>
                  <a:ext cx="427207" cy="195409"/>
                  <a:chOff x="4586" y="1782"/>
                  <a:chExt cx="276" cy="130"/>
                </a:xfrm>
                <a:grpFill/>
              </p:grpSpPr>
              <p:sp>
                <p:nvSpPr>
                  <p:cNvPr id="288" name="Freeform 1378"/>
                  <p:cNvSpPr>
                    <a:spLocks noChangeAspect="1"/>
                  </p:cNvSpPr>
                  <p:nvPr/>
                </p:nvSpPr>
                <p:spPr bwMode="auto">
                  <a:xfrm>
                    <a:off x="4586" y="1782"/>
                    <a:ext cx="276" cy="130"/>
                  </a:xfrm>
                  <a:custGeom>
                    <a:avLst/>
                    <a:gdLst>
                      <a:gd name="T0" fmla="*/ 0 w 276"/>
                      <a:gd name="T1" fmla="*/ 50 h 130"/>
                      <a:gd name="T2" fmla="*/ 140 w 276"/>
                      <a:gd name="T3" fmla="*/ 14 h 130"/>
                      <a:gd name="T4" fmla="*/ 158 w 276"/>
                      <a:gd name="T5" fmla="*/ 16 h 130"/>
                      <a:gd name="T6" fmla="*/ 174 w 276"/>
                      <a:gd name="T7" fmla="*/ 0 h 130"/>
                      <a:gd name="T8" fmla="*/ 188 w 276"/>
                      <a:gd name="T9" fmla="*/ 6 h 130"/>
                      <a:gd name="T10" fmla="*/ 170 w 276"/>
                      <a:gd name="T11" fmla="*/ 44 h 130"/>
                      <a:gd name="T12" fmla="*/ 200 w 276"/>
                      <a:gd name="T13" fmla="*/ 42 h 130"/>
                      <a:gd name="T14" fmla="*/ 218 w 276"/>
                      <a:gd name="T15" fmla="*/ 72 h 130"/>
                      <a:gd name="T16" fmla="*/ 238 w 276"/>
                      <a:gd name="T17" fmla="*/ 74 h 130"/>
                      <a:gd name="T18" fmla="*/ 250 w 276"/>
                      <a:gd name="T19" fmla="*/ 70 h 130"/>
                      <a:gd name="T20" fmla="*/ 250 w 276"/>
                      <a:gd name="T21" fmla="*/ 54 h 130"/>
                      <a:gd name="T22" fmla="*/ 228 w 276"/>
                      <a:gd name="T23" fmla="*/ 34 h 130"/>
                      <a:gd name="T24" fmla="*/ 244 w 276"/>
                      <a:gd name="T25" fmla="*/ 32 h 130"/>
                      <a:gd name="T26" fmla="*/ 276 w 276"/>
                      <a:gd name="T27" fmla="*/ 76 h 130"/>
                      <a:gd name="T28" fmla="*/ 246 w 276"/>
                      <a:gd name="T29" fmla="*/ 102 h 130"/>
                      <a:gd name="T30" fmla="*/ 212 w 276"/>
                      <a:gd name="T31" fmla="*/ 88 h 130"/>
                      <a:gd name="T32" fmla="*/ 192 w 276"/>
                      <a:gd name="T33" fmla="*/ 122 h 130"/>
                      <a:gd name="T34" fmla="*/ 150 w 276"/>
                      <a:gd name="T35" fmla="*/ 88 h 130"/>
                      <a:gd name="T36" fmla="*/ 10 w 276"/>
                      <a:gd name="T37" fmla="*/ 130 h 130"/>
                      <a:gd name="T38" fmla="*/ 0 w 276"/>
                      <a:gd name="T39" fmla="*/ 50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276"/>
                      <a:gd name="T61" fmla="*/ 0 h 130"/>
                      <a:gd name="T62" fmla="*/ 276 w 276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276" h="130">
                        <a:moveTo>
                          <a:pt x="0" y="50"/>
                        </a:moveTo>
                        <a:lnTo>
                          <a:pt x="140" y="14"/>
                        </a:lnTo>
                        <a:lnTo>
                          <a:pt x="158" y="16"/>
                        </a:lnTo>
                        <a:lnTo>
                          <a:pt x="174" y="0"/>
                        </a:lnTo>
                        <a:lnTo>
                          <a:pt x="188" y="6"/>
                        </a:lnTo>
                        <a:lnTo>
                          <a:pt x="170" y="44"/>
                        </a:lnTo>
                        <a:lnTo>
                          <a:pt x="200" y="42"/>
                        </a:lnTo>
                        <a:lnTo>
                          <a:pt x="218" y="72"/>
                        </a:lnTo>
                        <a:lnTo>
                          <a:pt x="238" y="74"/>
                        </a:lnTo>
                        <a:lnTo>
                          <a:pt x="250" y="70"/>
                        </a:lnTo>
                        <a:lnTo>
                          <a:pt x="250" y="54"/>
                        </a:lnTo>
                        <a:lnTo>
                          <a:pt x="228" y="34"/>
                        </a:lnTo>
                        <a:lnTo>
                          <a:pt x="244" y="32"/>
                        </a:lnTo>
                        <a:lnTo>
                          <a:pt x="276" y="76"/>
                        </a:lnTo>
                        <a:lnTo>
                          <a:pt x="246" y="102"/>
                        </a:lnTo>
                        <a:lnTo>
                          <a:pt x="212" y="88"/>
                        </a:lnTo>
                        <a:lnTo>
                          <a:pt x="192" y="122"/>
                        </a:lnTo>
                        <a:lnTo>
                          <a:pt x="150" y="88"/>
                        </a:lnTo>
                        <a:lnTo>
                          <a:pt x="10" y="130"/>
                        </a:lnTo>
                        <a:lnTo>
                          <a:pt x="0" y="5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9" name="Freeform 1379"/>
                  <p:cNvSpPr>
                    <a:spLocks noChangeAspect="1"/>
                  </p:cNvSpPr>
                  <p:nvPr/>
                </p:nvSpPr>
                <p:spPr bwMode="auto">
                  <a:xfrm>
                    <a:off x="4586" y="1782"/>
                    <a:ext cx="276" cy="130"/>
                  </a:xfrm>
                  <a:custGeom>
                    <a:avLst/>
                    <a:gdLst>
                      <a:gd name="T0" fmla="*/ 0 w 276"/>
                      <a:gd name="T1" fmla="*/ 50 h 130"/>
                      <a:gd name="T2" fmla="*/ 140 w 276"/>
                      <a:gd name="T3" fmla="*/ 14 h 130"/>
                      <a:gd name="T4" fmla="*/ 158 w 276"/>
                      <a:gd name="T5" fmla="*/ 16 h 130"/>
                      <a:gd name="T6" fmla="*/ 174 w 276"/>
                      <a:gd name="T7" fmla="*/ 0 h 130"/>
                      <a:gd name="T8" fmla="*/ 188 w 276"/>
                      <a:gd name="T9" fmla="*/ 6 h 130"/>
                      <a:gd name="T10" fmla="*/ 170 w 276"/>
                      <a:gd name="T11" fmla="*/ 44 h 130"/>
                      <a:gd name="T12" fmla="*/ 200 w 276"/>
                      <a:gd name="T13" fmla="*/ 42 h 130"/>
                      <a:gd name="T14" fmla="*/ 218 w 276"/>
                      <a:gd name="T15" fmla="*/ 72 h 130"/>
                      <a:gd name="T16" fmla="*/ 238 w 276"/>
                      <a:gd name="T17" fmla="*/ 74 h 130"/>
                      <a:gd name="T18" fmla="*/ 250 w 276"/>
                      <a:gd name="T19" fmla="*/ 70 h 130"/>
                      <a:gd name="T20" fmla="*/ 250 w 276"/>
                      <a:gd name="T21" fmla="*/ 54 h 130"/>
                      <a:gd name="T22" fmla="*/ 228 w 276"/>
                      <a:gd name="T23" fmla="*/ 34 h 130"/>
                      <a:gd name="T24" fmla="*/ 244 w 276"/>
                      <a:gd name="T25" fmla="*/ 32 h 130"/>
                      <a:gd name="T26" fmla="*/ 276 w 276"/>
                      <a:gd name="T27" fmla="*/ 76 h 130"/>
                      <a:gd name="T28" fmla="*/ 246 w 276"/>
                      <a:gd name="T29" fmla="*/ 102 h 130"/>
                      <a:gd name="T30" fmla="*/ 212 w 276"/>
                      <a:gd name="T31" fmla="*/ 88 h 130"/>
                      <a:gd name="T32" fmla="*/ 192 w 276"/>
                      <a:gd name="T33" fmla="*/ 122 h 130"/>
                      <a:gd name="T34" fmla="*/ 150 w 276"/>
                      <a:gd name="T35" fmla="*/ 88 h 130"/>
                      <a:gd name="T36" fmla="*/ 10 w 276"/>
                      <a:gd name="T37" fmla="*/ 130 h 130"/>
                      <a:gd name="T38" fmla="*/ 0 w 276"/>
                      <a:gd name="T39" fmla="*/ 50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276"/>
                      <a:gd name="T61" fmla="*/ 0 h 130"/>
                      <a:gd name="T62" fmla="*/ 276 w 276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276" h="130">
                        <a:moveTo>
                          <a:pt x="0" y="50"/>
                        </a:moveTo>
                        <a:lnTo>
                          <a:pt x="140" y="14"/>
                        </a:lnTo>
                        <a:lnTo>
                          <a:pt x="158" y="16"/>
                        </a:lnTo>
                        <a:lnTo>
                          <a:pt x="174" y="0"/>
                        </a:lnTo>
                        <a:lnTo>
                          <a:pt x="188" y="6"/>
                        </a:lnTo>
                        <a:lnTo>
                          <a:pt x="170" y="44"/>
                        </a:lnTo>
                        <a:lnTo>
                          <a:pt x="200" y="42"/>
                        </a:lnTo>
                        <a:lnTo>
                          <a:pt x="218" y="72"/>
                        </a:lnTo>
                        <a:lnTo>
                          <a:pt x="238" y="74"/>
                        </a:lnTo>
                        <a:lnTo>
                          <a:pt x="250" y="70"/>
                        </a:lnTo>
                        <a:lnTo>
                          <a:pt x="250" y="54"/>
                        </a:lnTo>
                        <a:lnTo>
                          <a:pt x="228" y="34"/>
                        </a:lnTo>
                        <a:lnTo>
                          <a:pt x="244" y="32"/>
                        </a:lnTo>
                        <a:lnTo>
                          <a:pt x="276" y="76"/>
                        </a:lnTo>
                        <a:lnTo>
                          <a:pt x="246" y="102"/>
                        </a:lnTo>
                        <a:lnTo>
                          <a:pt x="212" y="88"/>
                        </a:lnTo>
                        <a:lnTo>
                          <a:pt x="192" y="122"/>
                        </a:lnTo>
                        <a:lnTo>
                          <a:pt x="150" y="88"/>
                        </a:lnTo>
                        <a:lnTo>
                          <a:pt x="10" y="130"/>
                        </a:lnTo>
                        <a:lnTo>
                          <a:pt x="0" y="50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87" name="Text Box 1380"/>
                <p:cNvSpPr txBox="1">
                  <a:spLocks noChangeArrowheads="1"/>
                </p:cNvSpPr>
                <p:nvPr/>
              </p:nvSpPr>
              <p:spPr bwMode="auto">
                <a:xfrm>
                  <a:off x="8595252" y="2047318"/>
                  <a:ext cx="351378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MA</a:t>
                  </a:r>
                </a:p>
              </p:txBody>
            </p:sp>
            <p:grpSp>
              <p:nvGrpSpPr>
                <p:cNvPr id="211" name="Group 1391"/>
                <p:cNvGrpSpPr>
                  <a:grpSpLocks/>
                </p:cNvGrpSpPr>
                <p:nvPr/>
              </p:nvGrpSpPr>
              <p:grpSpPr bwMode="auto">
                <a:xfrm>
                  <a:off x="8096094" y="1506216"/>
                  <a:ext cx="428661" cy="607465"/>
                  <a:chOff x="4647" y="1212"/>
                  <a:chExt cx="295" cy="429"/>
                </a:xfrm>
                <a:grpFill/>
              </p:grpSpPr>
              <p:grpSp>
                <p:nvGrpSpPr>
                  <p:cNvPr id="212" name="Group 139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782" y="1341"/>
                    <a:ext cx="160" cy="300"/>
                    <a:chOff x="4620" y="1538"/>
                    <a:chExt cx="150" cy="282"/>
                  </a:xfrm>
                  <a:grpFill/>
                </p:grpSpPr>
                <p:sp>
                  <p:nvSpPr>
                    <p:cNvPr id="276" name="Freeform 13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20" y="1538"/>
                      <a:ext cx="150" cy="282"/>
                    </a:xfrm>
                    <a:custGeom>
                      <a:avLst/>
                      <a:gdLst>
                        <a:gd name="T0" fmla="*/ 30 w 150"/>
                        <a:gd name="T1" fmla="*/ 0 h 282"/>
                        <a:gd name="T2" fmla="*/ 0 w 150"/>
                        <a:gd name="T3" fmla="*/ 48 h 282"/>
                        <a:gd name="T4" fmla="*/ 32 w 150"/>
                        <a:gd name="T5" fmla="*/ 114 h 282"/>
                        <a:gd name="T6" fmla="*/ 12 w 150"/>
                        <a:gd name="T7" fmla="*/ 130 h 282"/>
                        <a:gd name="T8" fmla="*/ 20 w 150"/>
                        <a:gd name="T9" fmla="*/ 282 h 282"/>
                        <a:gd name="T10" fmla="*/ 106 w 150"/>
                        <a:gd name="T11" fmla="*/ 260 h 282"/>
                        <a:gd name="T12" fmla="*/ 128 w 150"/>
                        <a:gd name="T13" fmla="*/ 260 h 282"/>
                        <a:gd name="T14" fmla="*/ 140 w 150"/>
                        <a:gd name="T15" fmla="*/ 244 h 282"/>
                        <a:gd name="T16" fmla="*/ 140 w 150"/>
                        <a:gd name="T17" fmla="*/ 216 h 282"/>
                        <a:gd name="T18" fmla="*/ 150 w 150"/>
                        <a:gd name="T19" fmla="*/ 198 h 282"/>
                        <a:gd name="T20" fmla="*/ 102 w 150"/>
                        <a:gd name="T21" fmla="*/ 176 h 282"/>
                        <a:gd name="T22" fmla="*/ 42 w 150"/>
                        <a:gd name="T23" fmla="*/ 12 h 282"/>
                        <a:gd name="T24" fmla="*/ 30 w 150"/>
                        <a:gd name="T25" fmla="*/ 0 h 28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150"/>
                        <a:gd name="T40" fmla="*/ 0 h 282"/>
                        <a:gd name="T41" fmla="*/ 150 w 150"/>
                        <a:gd name="T42" fmla="*/ 282 h 282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150" h="282">
                          <a:moveTo>
                            <a:pt x="30" y="0"/>
                          </a:moveTo>
                          <a:lnTo>
                            <a:pt x="0" y="48"/>
                          </a:lnTo>
                          <a:lnTo>
                            <a:pt x="32" y="114"/>
                          </a:lnTo>
                          <a:lnTo>
                            <a:pt x="12" y="130"/>
                          </a:lnTo>
                          <a:lnTo>
                            <a:pt x="20" y="282"/>
                          </a:lnTo>
                          <a:lnTo>
                            <a:pt x="106" y="260"/>
                          </a:lnTo>
                          <a:lnTo>
                            <a:pt x="128" y="260"/>
                          </a:lnTo>
                          <a:lnTo>
                            <a:pt x="140" y="244"/>
                          </a:lnTo>
                          <a:lnTo>
                            <a:pt x="140" y="216"/>
                          </a:lnTo>
                          <a:lnTo>
                            <a:pt x="150" y="198"/>
                          </a:lnTo>
                          <a:lnTo>
                            <a:pt x="102" y="176"/>
                          </a:lnTo>
                          <a:lnTo>
                            <a:pt x="42" y="12"/>
                          </a:lnTo>
                          <a:lnTo>
                            <a:pt x="3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77" name="Freeform 139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20" y="1538"/>
                      <a:ext cx="150" cy="282"/>
                    </a:xfrm>
                    <a:custGeom>
                      <a:avLst/>
                      <a:gdLst>
                        <a:gd name="T0" fmla="*/ 30 w 150"/>
                        <a:gd name="T1" fmla="*/ 0 h 282"/>
                        <a:gd name="T2" fmla="*/ 0 w 150"/>
                        <a:gd name="T3" fmla="*/ 48 h 282"/>
                        <a:gd name="T4" fmla="*/ 32 w 150"/>
                        <a:gd name="T5" fmla="*/ 114 h 282"/>
                        <a:gd name="T6" fmla="*/ 12 w 150"/>
                        <a:gd name="T7" fmla="*/ 130 h 282"/>
                        <a:gd name="T8" fmla="*/ 20 w 150"/>
                        <a:gd name="T9" fmla="*/ 282 h 282"/>
                        <a:gd name="T10" fmla="*/ 106 w 150"/>
                        <a:gd name="T11" fmla="*/ 260 h 282"/>
                        <a:gd name="T12" fmla="*/ 128 w 150"/>
                        <a:gd name="T13" fmla="*/ 260 h 282"/>
                        <a:gd name="T14" fmla="*/ 140 w 150"/>
                        <a:gd name="T15" fmla="*/ 244 h 282"/>
                        <a:gd name="T16" fmla="*/ 140 w 150"/>
                        <a:gd name="T17" fmla="*/ 216 h 282"/>
                        <a:gd name="T18" fmla="*/ 150 w 150"/>
                        <a:gd name="T19" fmla="*/ 198 h 282"/>
                        <a:gd name="T20" fmla="*/ 102 w 150"/>
                        <a:gd name="T21" fmla="*/ 176 h 282"/>
                        <a:gd name="T22" fmla="*/ 42 w 150"/>
                        <a:gd name="T23" fmla="*/ 12 h 282"/>
                        <a:gd name="T24" fmla="*/ 30 w 150"/>
                        <a:gd name="T25" fmla="*/ 0 h 28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150"/>
                        <a:gd name="T40" fmla="*/ 0 h 282"/>
                        <a:gd name="T41" fmla="*/ 150 w 150"/>
                        <a:gd name="T42" fmla="*/ 282 h 282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150" h="282">
                          <a:moveTo>
                            <a:pt x="30" y="0"/>
                          </a:moveTo>
                          <a:lnTo>
                            <a:pt x="0" y="48"/>
                          </a:lnTo>
                          <a:lnTo>
                            <a:pt x="32" y="114"/>
                          </a:lnTo>
                          <a:lnTo>
                            <a:pt x="12" y="130"/>
                          </a:lnTo>
                          <a:lnTo>
                            <a:pt x="20" y="282"/>
                          </a:lnTo>
                          <a:lnTo>
                            <a:pt x="106" y="260"/>
                          </a:lnTo>
                          <a:lnTo>
                            <a:pt x="128" y="260"/>
                          </a:lnTo>
                          <a:lnTo>
                            <a:pt x="140" y="244"/>
                          </a:lnTo>
                          <a:lnTo>
                            <a:pt x="140" y="216"/>
                          </a:lnTo>
                          <a:lnTo>
                            <a:pt x="150" y="198"/>
                          </a:lnTo>
                          <a:lnTo>
                            <a:pt x="102" y="176"/>
                          </a:lnTo>
                          <a:lnTo>
                            <a:pt x="42" y="12"/>
                          </a:lnTo>
                          <a:lnTo>
                            <a:pt x="3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75" name="Text Box 13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7" y="1212"/>
                    <a:ext cx="227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900" dirty="0"/>
                      <a:t>NH</a:t>
                    </a:r>
                  </a:p>
                </p:txBody>
              </p:sp>
            </p:grpSp>
            <p:grpSp>
              <p:nvGrpSpPr>
                <p:cNvPr id="213" name="Group 1396"/>
                <p:cNvGrpSpPr>
                  <a:grpSpLocks/>
                </p:cNvGrpSpPr>
                <p:nvPr/>
              </p:nvGrpSpPr>
              <p:grpSpPr bwMode="auto">
                <a:xfrm>
                  <a:off x="7895557" y="1599670"/>
                  <a:ext cx="446097" cy="538081"/>
                  <a:chOff x="4509" y="1278"/>
                  <a:chExt cx="307" cy="380"/>
                </a:xfrm>
                <a:grpFill/>
              </p:grpSpPr>
              <p:grpSp>
                <p:nvGrpSpPr>
                  <p:cNvPr id="214" name="Group 139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678" y="1392"/>
                    <a:ext cx="138" cy="266"/>
                    <a:chOff x="4522" y="1586"/>
                    <a:chExt cx="130" cy="250"/>
                  </a:xfrm>
                  <a:grpFill/>
                </p:grpSpPr>
                <p:sp>
                  <p:nvSpPr>
                    <p:cNvPr id="272" name="Freeform 13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22" y="1586"/>
                      <a:ext cx="130" cy="250"/>
                    </a:xfrm>
                    <a:custGeom>
                      <a:avLst/>
                      <a:gdLst>
                        <a:gd name="T0" fmla="*/ 0 w 130"/>
                        <a:gd name="T1" fmla="*/ 24 h 250"/>
                        <a:gd name="T2" fmla="*/ 94 w 130"/>
                        <a:gd name="T3" fmla="*/ 0 h 250"/>
                        <a:gd name="T4" fmla="*/ 130 w 130"/>
                        <a:gd name="T5" fmla="*/ 66 h 250"/>
                        <a:gd name="T6" fmla="*/ 112 w 130"/>
                        <a:gd name="T7" fmla="*/ 84 h 250"/>
                        <a:gd name="T8" fmla="*/ 118 w 130"/>
                        <a:gd name="T9" fmla="*/ 236 h 250"/>
                        <a:gd name="T10" fmla="*/ 64 w 130"/>
                        <a:gd name="T11" fmla="*/ 250 h 250"/>
                        <a:gd name="T12" fmla="*/ 36 w 130"/>
                        <a:gd name="T13" fmla="*/ 188 h 250"/>
                        <a:gd name="T14" fmla="*/ 36 w 130"/>
                        <a:gd name="T15" fmla="*/ 112 h 250"/>
                        <a:gd name="T16" fmla="*/ 12 w 130"/>
                        <a:gd name="T17" fmla="*/ 90 h 250"/>
                        <a:gd name="T18" fmla="*/ 0 w 130"/>
                        <a:gd name="T19" fmla="*/ 24 h 250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30"/>
                        <a:gd name="T31" fmla="*/ 0 h 250"/>
                        <a:gd name="T32" fmla="*/ 130 w 130"/>
                        <a:gd name="T33" fmla="*/ 250 h 250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30" h="250">
                          <a:moveTo>
                            <a:pt x="0" y="24"/>
                          </a:moveTo>
                          <a:lnTo>
                            <a:pt x="94" y="0"/>
                          </a:lnTo>
                          <a:lnTo>
                            <a:pt x="130" y="66"/>
                          </a:lnTo>
                          <a:lnTo>
                            <a:pt x="112" y="84"/>
                          </a:lnTo>
                          <a:lnTo>
                            <a:pt x="118" y="236"/>
                          </a:lnTo>
                          <a:lnTo>
                            <a:pt x="64" y="250"/>
                          </a:lnTo>
                          <a:lnTo>
                            <a:pt x="36" y="188"/>
                          </a:lnTo>
                          <a:lnTo>
                            <a:pt x="36" y="112"/>
                          </a:lnTo>
                          <a:lnTo>
                            <a:pt x="12" y="90"/>
                          </a:lnTo>
                          <a:lnTo>
                            <a:pt x="0" y="2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73" name="Freeform 139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22" y="1586"/>
                      <a:ext cx="130" cy="250"/>
                    </a:xfrm>
                    <a:custGeom>
                      <a:avLst/>
                      <a:gdLst>
                        <a:gd name="T0" fmla="*/ 0 w 130"/>
                        <a:gd name="T1" fmla="*/ 24 h 250"/>
                        <a:gd name="T2" fmla="*/ 94 w 130"/>
                        <a:gd name="T3" fmla="*/ 0 h 250"/>
                        <a:gd name="T4" fmla="*/ 130 w 130"/>
                        <a:gd name="T5" fmla="*/ 66 h 250"/>
                        <a:gd name="T6" fmla="*/ 112 w 130"/>
                        <a:gd name="T7" fmla="*/ 84 h 250"/>
                        <a:gd name="T8" fmla="*/ 118 w 130"/>
                        <a:gd name="T9" fmla="*/ 236 h 250"/>
                        <a:gd name="T10" fmla="*/ 64 w 130"/>
                        <a:gd name="T11" fmla="*/ 250 h 250"/>
                        <a:gd name="T12" fmla="*/ 36 w 130"/>
                        <a:gd name="T13" fmla="*/ 188 h 250"/>
                        <a:gd name="T14" fmla="*/ 36 w 130"/>
                        <a:gd name="T15" fmla="*/ 112 h 250"/>
                        <a:gd name="T16" fmla="*/ 12 w 130"/>
                        <a:gd name="T17" fmla="*/ 90 h 250"/>
                        <a:gd name="T18" fmla="*/ 0 w 130"/>
                        <a:gd name="T19" fmla="*/ 24 h 250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30"/>
                        <a:gd name="T31" fmla="*/ 0 h 250"/>
                        <a:gd name="T32" fmla="*/ 130 w 130"/>
                        <a:gd name="T33" fmla="*/ 250 h 250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30" h="250">
                          <a:moveTo>
                            <a:pt x="0" y="24"/>
                          </a:moveTo>
                          <a:lnTo>
                            <a:pt x="94" y="0"/>
                          </a:lnTo>
                          <a:lnTo>
                            <a:pt x="130" y="66"/>
                          </a:lnTo>
                          <a:lnTo>
                            <a:pt x="112" y="84"/>
                          </a:lnTo>
                          <a:lnTo>
                            <a:pt x="118" y="236"/>
                          </a:lnTo>
                          <a:lnTo>
                            <a:pt x="64" y="250"/>
                          </a:lnTo>
                          <a:lnTo>
                            <a:pt x="36" y="188"/>
                          </a:lnTo>
                          <a:lnTo>
                            <a:pt x="36" y="112"/>
                          </a:lnTo>
                          <a:lnTo>
                            <a:pt x="12" y="90"/>
                          </a:lnTo>
                          <a:lnTo>
                            <a:pt x="0" y="2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71" name="Text Box 14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09" y="1278"/>
                    <a:ext cx="211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/>
                      <a:t>VT</a:t>
                    </a:r>
                  </a:p>
                </p:txBody>
              </p:sp>
            </p:grpSp>
            <p:sp>
              <p:nvSpPr>
                <p:cNvPr id="225" name="Text Box 1463"/>
                <p:cNvSpPr txBox="1">
                  <a:spLocks noChangeArrowheads="1"/>
                </p:cNvSpPr>
                <p:nvPr/>
              </p:nvSpPr>
              <p:spPr bwMode="auto">
                <a:xfrm>
                  <a:off x="8460581" y="2192179"/>
                  <a:ext cx="363271" cy="24622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/>
                    <a:t>RI</a:t>
                  </a:r>
                </a:p>
              </p:txBody>
            </p:sp>
          </p:grpSp>
          <p:sp>
            <p:nvSpPr>
              <p:cNvPr id="504" name="5-Point Star 503"/>
              <p:cNvSpPr/>
              <p:nvPr/>
            </p:nvSpPr>
            <p:spPr>
              <a:xfrm>
                <a:off x="8340047" y="27432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5" name="Group 520"/>
            <p:cNvGrpSpPr/>
            <p:nvPr/>
          </p:nvGrpSpPr>
          <p:grpSpPr>
            <a:xfrm>
              <a:off x="6767815" y="1593918"/>
              <a:ext cx="796253" cy="794502"/>
              <a:chOff x="7315200" y="2574884"/>
              <a:chExt cx="957583" cy="932548"/>
            </a:xfrm>
          </p:grpSpPr>
          <p:grpSp>
            <p:nvGrpSpPr>
              <p:cNvPr id="216" name="Group 480"/>
              <p:cNvGrpSpPr/>
              <p:nvPr/>
            </p:nvGrpSpPr>
            <p:grpSpPr>
              <a:xfrm>
                <a:off x="7315200" y="2574884"/>
                <a:ext cx="957583" cy="932548"/>
                <a:chOff x="7391400" y="1981200"/>
                <a:chExt cx="957583" cy="932548"/>
              </a:xfrm>
              <a:solidFill>
                <a:schemeClr val="accent3">
                  <a:lumMod val="60000"/>
                  <a:lumOff val="40000"/>
                </a:schemeClr>
              </a:solidFill>
            </p:grpSpPr>
            <p:grpSp>
              <p:nvGrpSpPr>
                <p:cNvPr id="217" name="Group 1281"/>
                <p:cNvGrpSpPr>
                  <a:grpSpLocks/>
                </p:cNvGrpSpPr>
                <p:nvPr/>
              </p:nvGrpSpPr>
              <p:grpSpPr bwMode="auto">
                <a:xfrm>
                  <a:off x="7391400" y="1981200"/>
                  <a:ext cx="957583" cy="659858"/>
                  <a:chOff x="4274" y="1418"/>
                  <a:chExt cx="659" cy="466"/>
                </a:xfrm>
                <a:grpFill/>
              </p:grpSpPr>
              <p:grpSp>
                <p:nvGrpSpPr>
                  <p:cNvPr id="218" name="Group 1282"/>
                  <p:cNvGrpSpPr>
                    <a:grpSpLocks/>
                  </p:cNvGrpSpPr>
                  <p:nvPr/>
                </p:nvGrpSpPr>
                <p:grpSpPr bwMode="auto">
                  <a:xfrm>
                    <a:off x="4274" y="1418"/>
                    <a:ext cx="659" cy="466"/>
                    <a:chOff x="4274" y="1418"/>
                    <a:chExt cx="659" cy="466"/>
                  </a:xfrm>
                  <a:grpFill/>
                </p:grpSpPr>
                <p:grpSp>
                  <p:nvGrpSpPr>
                    <p:cNvPr id="219" name="Group 128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274" y="1418"/>
                      <a:ext cx="521" cy="442"/>
                      <a:chOff x="4142" y="1610"/>
                      <a:chExt cx="490" cy="416"/>
                    </a:xfrm>
                    <a:grpFill/>
                  </p:grpSpPr>
                  <p:sp>
                    <p:nvSpPr>
                      <p:cNvPr id="352" name="Freeform 128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142" y="1610"/>
                        <a:ext cx="490" cy="416"/>
                      </a:xfrm>
                      <a:custGeom>
                        <a:avLst/>
                        <a:gdLst>
                          <a:gd name="T0" fmla="*/ 36 w 490"/>
                          <a:gd name="T1" fmla="*/ 280 h 416"/>
                          <a:gd name="T2" fmla="*/ 82 w 490"/>
                          <a:gd name="T3" fmla="*/ 254 h 416"/>
                          <a:gd name="T4" fmla="*/ 146 w 490"/>
                          <a:gd name="T5" fmla="*/ 248 h 416"/>
                          <a:gd name="T6" fmla="*/ 160 w 490"/>
                          <a:gd name="T7" fmla="*/ 226 h 416"/>
                          <a:gd name="T8" fmla="*/ 184 w 490"/>
                          <a:gd name="T9" fmla="*/ 222 h 416"/>
                          <a:gd name="T10" fmla="*/ 196 w 490"/>
                          <a:gd name="T11" fmla="*/ 200 h 416"/>
                          <a:gd name="T12" fmla="*/ 216 w 490"/>
                          <a:gd name="T13" fmla="*/ 192 h 416"/>
                          <a:gd name="T14" fmla="*/ 206 w 490"/>
                          <a:gd name="T15" fmla="*/ 148 h 416"/>
                          <a:gd name="T16" fmla="*/ 194 w 490"/>
                          <a:gd name="T17" fmla="*/ 134 h 416"/>
                          <a:gd name="T18" fmla="*/ 220 w 490"/>
                          <a:gd name="T19" fmla="*/ 100 h 416"/>
                          <a:gd name="T20" fmla="*/ 238 w 490"/>
                          <a:gd name="T21" fmla="*/ 100 h 416"/>
                          <a:gd name="T22" fmla="*/ 296 w 490"/>
                          <a:gd name="T23" fmla="*/ 26 h 416"/>
                          <a:gd name="T24" fmla="*/ 382 w 490"/>
                          <a:gd name="T25" fmla="*/ 0 h 416"/>
                          <a:gd name="T26" fmla="*/ 392 w 490"/>
                          <a:gd name="T27" fmla="*/ 68 h 416"/>
                          <a:gd name="T28" fmla="*/ 398 w 490"/>
                          <a:gd name="T29" fmla="*/ 66 h 416"/>
                          <a:gd name="T30" fmla="*/ 418 w 490"/>
                          <a:gd name="T31" fmla="*/ 90 h 416"/>
                          <a:gd name="T32" fmla="*/ 420 w 490"/>
                          <a:gd name="T33" fmla="*/ 162 h 416"/>
                          <a:gd name="T34" fmla="*/ 446 w 490"/>
                          <a:gd name="T35" fmla="*/ 220 h 416"/>
                          <a:gd name="T36" fmla="*/ 456 w 490"/>
                          <a:gd name="T37" fmla="*/ 296 h 416"/>
                          <a:gd name="T38" fmla="*/ 458 w 490"/>
                          <a:gd name="T39" fmla="*/ 362 h 416"/>
                          <a:gd name="T40" fmla="*/ 490 w 490"/>
                          <a:gd name="T41" fmla="*/ 384 h 416"/>
                          <a:gd name="T42" fmla="*/ 466 w 490"/>
                          <a:gd name="T43" fmla="*/ 416 h 416"/>
                          <a:gd name="T44" fmla="*/ 410 w 490"/>
                          <a:gd name="T45" fmla="*/ 378 h 416"/>
                          <a:gd name="T46" fmla="*/ 380 w 490"/>
                          <a:gd name="T47" fmla="*/ 380 h 416"/>
                          <a:gd name="T48" fmla="*/ 350 w 490"/>
                          <a:gd name="T49" fmla="*/ 372 h 416"/>
                          <a:gd name="T50" fmla="*/ 352 w 490"/>
                          <a:gd name="T51" fmla="*/ 350 h 416"/>
                          <a:gd name="T52" fmla="*/ 334 w 490"/>
                          <a:gd name="T53" fmla="*/ 342 h 416"/>
                          <a:gd name="T54" fmla="*/ 12 w 490"/>
                          <a:gd name="T55" fmla="*/ 408 h 416"/>
                          <a:gd name="T56" fmla="*/ 0 w 490"/>
                          <a:gd name="T57" fmla="*/ 388 h 416"/>
                          <a:gd name="T58" fmla="*/ 46 w 490"/>
                          <a:gd name="T59" fmla="*/ 314 h 416"/>
                          <a:gd name="T60" fmla="*/ 36 w 490"/>
                          <a:gd name="T61" fmla="*/ 280 h 41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w 490"/>
                          <a:gd name="T94" fmla="*/ 0 h 416"/>
                          <a:gd name="T95" fmla="*/ 490 w 490"/>
                          <a:gd name="T96" fmla="*/ 416 h 41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T93" t="T94" r="T95" b="T96"/>
                        <a:pathLst>
                          <a:path w="490" h="416">
                            <a:moveTo>
                              <a:pt x="36" y="280"/>
                            </a:moveTo>
                            <a:lnTo>
                              <a:pt x="82" y="254"/>
                            </a:lnTo>
                            <a:lnTo>
                              <a:pt x="146" y="248"/>
                            </a:lnTo>
                            <a:lnTo>
                              <a:pt x="160" y="226"/>
                            </a:lnTo>
                            <a:lnTo>
                              <a:pt x="184" y="222"/>
                            </a:lnTo>
                            <a:lnTo>
                              <a:pt x="196" y="200"/>
                            </a:lnTo>
                            <a:lnTo>
                              <a:pt x="216" y="192"/>
                            </a:lnTo>
                            <a:lnTo>
                              <a:pt x="206" y="148"/>
                            </a:lnTo>
                            <a:lnTo>
                              <a:pt x="194" y="134"/>
                            </a:lnTo>
                            <a:lnTo>
                              <a:pt x="220" y="100"/>
                            </a:lnTo>
                            <a:lnTo>
                              <a:pt x="238" y="100"/>
                            </a:lnTo>
                            <a:lnTo>
                              <a:pt x="296" y="26"/>
                            </a:lnTo>
                            <a:lnTo>
                              <a:pt x="382" y="0"/>
                            </a:lnTo>
                            <a:lnTo>
                              <a:pt x="392" y="68"/>
                            </a:lnTo>
                            <a:lnTo>
                              <a:pt x="398" y="66"/>
                            </a:lnTo>
                            <a:lnTo>
                              <a:pt x="418" y="90"/>
                            </a:lnTo>
                            <a:lnTo>
                              <a:pt x="420" y="162"/>
                            </a:lnTo>
                            <a:lnTo>
                              <a:pt x="446" y="220"/>
                            </a:lnTo>
                            <a:lnTo>
                              <a:pt x="456" y="296"/>
                            </a:lnTo>
                            <a:lnTo>
                              <a:pt x="458" y="362"/>
                            </a:lnTo>
                            <a:lnTo>
                              <a:pt x="490" y="384"/>
                            </a:lnTo>
                            <a:lnTo>
                              <a:pt x="466" y="416"/>
                            </a:lnTo>
                            <a:lnTo>
                              <a:pt x="410" y="378"/>
                            </a:lnTo>
                            <a:lnTo>
                              <a:pt x="380" y="380"/>
                            </a:lnTo>
                            <a:lnTo>
                              <a:pt x="350" y="372"/>
                            </a:lnTo>
                            <a:lnTo>
                              <a:pt x="352" y="350"/>
                            </a:lnTo>
                            <a:lnTo>
                              <a:pt x="334" y="342"/>
                            </a:lnTo>
                            <a:lnTo>
                              <a:pt x="12" y="408"/>
                            </a:lnTo>
                            <a:lnTo>
                              <a:pt x="0" y="388"/>
                            </a:lnTo>
                            <a:lnTo>
                              <a:pt x="46" y="314"/>
                            </a:lnTo>
                            <a:lnTo>
                              <a:pt x="36" y="280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53" name="Freeform 128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142" y="1610"/>
                        <a:ext cx="490" cy="416"/>
                      </a:xfrm>
                      <a:custGeom>
                        <a:avLst/>
                        <a:gdLst>
                          <a:gd name="T0" fmla="*/ 36 w 490"/>
                          <a:gd name="T1" fmla="*/ 280 h 416"/>
                          <a:gd name="T2" fmla="*/ 82 w 490"/>
                          <a:gd name="T3" fmla="*/ 254 h 416"/>
                          <a:gd name="T4" fmla="*/ 146 w 490"/>
                          <a:gd name="T5" fmla="*/ 248 h 416"/>
                          <a:gd name="T6" fmla="*/ 160 w 490"/>
                          <a:gd name="T7" fmla="*/ 226 h 416"/>
                          <a:gd name="T8" fmla="*/ 184 w 490"/>
                          <a:gd name="T9" fmla="*/ 222 h 416"/>
                          <a:gd name="T10" fmla="*/ 196 w 490"/>
                          <a:gd name="T11" fmla="*/ 200 h 416"/>
                          <a:gd name="T12" fmla="*/ 216 w 490"/>
                          <a:gd name="T13" fmla="*/ 192 h 416"/>
                          <a:gd name="T14" fmla="*/ 206 w 490"/>
                          <a:gd name="T15" fmla="*/ 148 h 416"/>
                          <a:gd name="T16" fmla="*/ 194 w 490"/>
                          <a:gd name="T17" fmla="*/ 134 h 416"/>
                          <a:gd name="T18" fmla="*/ 220 w 490"/>
                          <a:gd name="T19" fmla="*/ 100 h 416"/>
                          <a:gd name="T20" fmla="*/ 238 w 490"/>
                          <a:gd name="T21" fmla="*/ 100 h 416"/>
                          <a:gd name="T22" fmla="*/ 296 w 490"/>
                          <a:gd name="T23" fmla="*/ 26 h 416"/>
                          <a:gd name="T24" fmla="*/ 382 w 490"/>
                          <a:gd name="T25" fmla="*/ 0 h 416"/>
                          <a:gd name="T26" fmla="*/ 392 w 490"/>
                          <a:gd name="T27" fmla="*/ 68 h 416"/>
                          <a:gd name="T28" fmla="*/ 398 w 490"/>
                          <a:gd name="T29" fmla="*/ 66 h 416"/>
                          <a:gd name="T30" fmla="*/ 418 w 490"/>
                          <a:gd name="T31" fmla="*/ 90 h 416"/>
                          <a:gd name="T32" fmla="*/ 420 w 490"/>
                          <a:gd name="T33" fmla="*/ 162 h 416"/>
                          <a:gd name="T34" fmla="*/ 446 w 490"/>
                          <a:gd name="T35" fmla="*/ 220 h 416"/>
                          <a:gd name="T36" fmla="*/ 456 w 490"/>
                          <a:gd name="T37" fmla="*/ 296 h 416"/>
                          <a:gd name="T38" fmla="*/ 458 w 490"/>
                          <a:gd name="T39" fmla="*/ 362 h 416"/>
                          <a:gd name="T40" fmla="*/ 490 w 490"/>
                          <a:gd name="T41" fmla="*/ 384 h 416"/>
                          <a:gd name="T42" fmla="*/ 466 w 490"/>
                          <a:gd name="T43" fmla="*/ 416 h 416"/>
                          <a:gd name="T44" fmla="*/ 410 w 490"/>
                          <a:gd name="T45" fmla="*/ 378 h 416"/>
                          <a:gd name="T46" fmla="*/ 380 w 490"/>
                          <a:gd name="T47" fmla="*/ 380 h 416"/>
                          <a:gd name="T48" fmla="*/ 350 w 490"/>
                          <a:gd name="T49" fmla="*/ 372 h 416"/>
                          <a:gd name="T50" fmla="*/ 352 w 490"/>
                          <a:gd name="T51" fmla="*/ 350 h 416"/>
                          <a:gd name="T52" fmla="*/ 334 w 490"/>
                          <a:gd name="T53" fmla="*/ 342 h 416"/>
                          <a:gd name="T54" fmla="*/ 12 w 490"/>
                          <a:gd name="T55" fmla="*/ 408 h 416"/>
                          <a:gd name="T56" fmla="*/ 0 w 490"/>
                          <a:gd name="T57" fmla="*/ 388 h 416"/>
                          <a:gd name="T58" fmla="*/ 46 w 490"/>
                          <a:gd name="T59" fmla="*/ 314 h 416"/>
                          <a:gd name="T60" fmla="*/ 36 w 490"/>
                          <a:gd name="T61" fmla="*/ 280 h 41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w 490"/>
                          <a:gd name="T94" fmla="*/ 0 h 416"/>
                          <a:gd name="T95" fmla="*/ 490 w 490"/>
                          <a:gd name="T96" fmla="*/ 416 h 41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T93" t="T94" r="T95" b="T96"/>
                        <a:pathLst>
                          <a:path w="490" h="416">
                            <a:moveTo>
                              <a:pt x="36" y="280"/>
                            </a:moveTo>
                            <a:lnTo>
                              <a:pt x="82" y="254"/>
                            </a:lnTo>
                            <a:lnTo>
                              <a:pt x="146" y="248"/>
                            </a:lnTo>
                            <a:lnTo>
                              <a:pt x="160" y="226"/>
                            </a:lnTo>
                            <a:lnTo>
                              <a:pt x="184" y="222"/>
                            </a:lnTo>
                            <a:lnTo>
                              <a:pt x="196" y="200"/>
                            </a:lnTo>
                            <a:lnTo>
                              <a:pt x="216" y="192"/>
                            </a:lnTo>
                            <a:lnTo>
                              <a:pt x="206" y="148"/>
                            </a:lnTo>
                            <a:lnTo>
                              <a:pt x="194" y="134"/>
                            </a:lnTo>
                            <a:lnTo>
                              <a:pt x="220" y="100"/>
                            </a:lnTo>
                            <a:lnTo>
                              <a:pt x="238" y="100"/>
                            </a:lnTo>
                            <a:lnTo>
                              <a:pt x="296" y="26"/>
                            </a:lnTo>
                            <a:lnTo>
                              <a:pt x="382" y="0"/>
                            </a:lnTo>
                            <a:lnTo>
                              <a:pt x="392" y="68"/>
                            </a:lnTo>
                            <a:lnTo>
                              <a:pt x="398" y="66"/>
                            </a:lnTo>
                            <a:lnTo>
                              <a:pt x="418" y="90"/>
                            </a:lnTo>
                            <a:lnTo>
                              <a:pt x="420" y="162"/>
                            </a:lnTo>
                            <a:lnTo>
                              <a:pt x="446" y="220"/>
                            </a:lnTo>
                            <a:lnTo>
                              <a:pt x="456" y="296"/>
                            </a:lnTo>
                            <a:lnTo>
                              <a:pt x="458" y="362"/>
                            </a:lnTo>
                            <a:lnTo>
                              <a:pt x="490" y="384"/>
                            </a:lnTo>
                            <a:lnTo>
                              <a:pt x="466" y="416"/>
                            </a:lnTo>
                            <a:lnTo>
                              <a:pt x="410" y="378"/>
                            </a:lnTo>
                            <a:lnTo>
                              <a:pt x="380" y="380"/>
                            </a:lnTo>
                            <a:lnTo>
                              <a:pt x="350" y="372"/>
                            </a:lnTo>
                            <a:lnTo>
                              <a:pt x="352" y="350"/>
                            </a:lnTo>
                            <a:lnTo>
                              <a:pt x="334" y="342"/>
                            </a:lnTo>
                            <a:lnTo>
                              <a:pt x="12" y="408"/>
                            </a:lnTo>
                            <a:lnTo>
                              <a:pt x="0" y="388"/>
                            </a:lnTo>
                            <a:lnTo>
                              <a:pt x="46" y="314"/>
                            </a:lnTo>
                            <a:lnTo>
                              <a:pt x="36" y="280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220" name="Group 128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782" y="1790"/>
                      <a:ext cx="151" cy="94"/>
                      <a:chOff x="4620" y="1960"/>
                      <a:chExt cx="142" cy="88"/>
                    </a:xfrm>
                    <a:grpFill/>
                  </p:grpSpPr>
                  <p:sp>
                    <p:nvSpPr>
                      <p:cNvPr id="350" name="Freeform 128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620" y="1960"/>
                        <a:ext cx="142" cy="88"/>
                      </a:xfrm>
                      <a:custGeom>
                        <a:avLst/>
                        <a:gdLst>
                          <a:gd name="T0" fmla="*/ 0 w 142"/>
                          <a:gd name="T1" fmla="*/ 64 h 88"/>
                          <a:gd name="T2" fmla="*/ 58 w 142"/>
                          <a:gd name="T3" fmla="*/ 34 h 88"/>
                          <a:gd name="T4" fmla="*/ 114 w 142"/>
                          <a:gd name="T5" fmla="*/ 0 h 88"/>
                          <a:gd name="T6" fmla="*/ 124 w 142"/>
                          <a:gd name="T7" fmla="*/ 0 h 88"/>
                          <a:gd name="T8" fmla="*/ 142 w 142"/>
                          <a:gd name="T9" fmla="*/ 0 h 88"/>
                          <a:gd name="T10" fmla="*/ 86 w 142"/>
                          <a:gd name="T11" fmla="*/ 48 h 88"/>
                          <a:gd name="T12" fmla="*/ 16 w 142"/>
                          <a:gd name="T13" fmla="*/ 88 h 88"/>
                          <a:gd name="T14" fmla="*/ 0 w 142"/>
                          <a:gd name="T15" fmla="*/ 64 h 88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142"/>
                          <a:gd name="T25" fmla="*/ 0 h 88"/>
                          <a:gd name="T26" fmla="*/ 142 w 142"/>
                          <a:gd name="T27" fmla="*/ 88 h 88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142" h="88">
                            <a:moveTo>
                              <a:pt x="0" y="64"/>
                            </a:moveTo>
                            <a:lnTo>
                              <a:pt x="58" y="34"/>
                            </a:lnTo>
                            <a:lnTo>
                              <a:pt x="114" y="0"/>
                            </a:lnTo>
                            <a:lnTo>
                              <a:pt x="124" y="0"/>
                            </a:lnTo>
                            <a:lnTo>
                              <a:pt x="142" y="0"/>
                            </a:lnTo>
                            <a:lnTo>
                              <a:pt x="86" y="48"/>
                            </a:lnTo>
                            <a:lnTo>
                              <a:pt x="16" y="88"/>
                            </a:lnTo>
                            <a:lnTo>
                              <a:pt x="0" y="64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51" name="Freeform 128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620" y="1960"/>
                        <a:ext cx="142" cy="88"/>
                      </a:xfrm>
                      <a:custGeom>
                        <a:avLst/>
                        <a:gdLst>
                          <a:gd name="T0" fmla="*/ 0 w 142"/>
                          <a:gd name="T1" fmla="*/ 64 h 88"/>
                          <a:gd name="T2" fmla="*/ 58 w 142"/>
                          <a:gd name="T3" fmla="*/ 34 h 88"/>
                          <a:gd name="T4" fmla="*/ 114 w 142"/>
                          <a:gd name="T5" fmla="*/ 0 h 88"/>
                          <a:gd name="T6" fmla="*/ 124 w 142"/>
                          <a:gd name="T7" fmla="*/ 0 h 88"/>
                          <a:gd name="T8" fmla="*/ 142 w 142"/>
                          <a:gd name="T9" fmla="*/ 0 h 88"/>
                          <a:gd name="T10" fmla="*/ 86 w 142"/>
                          <a:gd name="T11" fmla="*/ 48 h 88"/>
                          <a:gd name="T12" fmla="*/ 16 w 142"/>
                          <a:gd name="T13" fmla="*/ 88 h 88"/>
                          <a:gd name="T14" fmla="*/ 0 w 142"/>
                          <a:gd name="T15" fmla="*/ 64 h 88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142"/>
                          <a:gd name="T25" fmla="*/ 0 h 88"/>
                          <a:gd name="T26" fmla="*/ 142 w 142"/>
                          <a:gd name="T27" fmla="*/ 88 h 88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142" h="88">
                            <a:moveTo>
                              <a:pt x="0" y="64"/>
                            </a:moveTo>
                            <a:lnTo>
                              <a:pt x="58" y="34"/>
                            </a:lnTo>
                            <a:lnTo>
                              <a:pt x="114" y="0"/>
                            </a:lnTo>
                            <a:lnTo>
                              <a:pt x="124" y="0"/>
                            </a:lnTo>
                            <a:lnTo>
                              <a:pt x="142" y="0"/>
                            </a:lnTo>
                            <a:lnTo>
                              <a:pt x="86" y="48"/>
                            </a:lnTo>
                            <a:lnTo>
                              <a:pt x="16" y="88"/>
                            </a:lnTo>
                            <a:lnTo>
                              <a:pt x="0" y="64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347" name="Text Box 12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51" y="1584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NY</a:t>
                    </a:r>
                  </a:p>
                </p:txBody>
              </p:sp>
            </p:grpSp>
            <p:grpSp>
              <p:nvGrpSpPr>
                <p:cNvPr id="221" name="Group 1387"/>
                <p:cNvGrpSpPr>
                  <a:grpSpLocks noChangeAspect="1"/>
                </p:cNvGrpSpPr>
                <p:nvPr/>
              </p:nvGrpSpPr>
              <p:grpSpPr bwMode="auto">
                <a:xfrm>
                  <a:off x="7953765" y="2550434"/>
                  <a:ext cx="180182" cy="361082"/>
                  <a:chOff x="4506" y="1988"/>
                  <a:chExt cx="116" cy="240"/>
                </a:xfrm>
                <a:grpFill/>
              </p:grpSpPr>
              <p:sp>
                <p:nvSpPr>
                  <p:cNvPr id="280" name="Freeform 1388"/>
                  <p:cNvSpPr>
                    <a:spLocks noChangeAspect="1"/>
                  </p:cNvSpPr>
                  <p:nvPr/>
                </p:nvSpPr>
                <p:spPr bwMode="auto">
                  <a:xfrm>
                    <a:off x="4506" y="1988"/>
                    <a:ext cx="116" cy="240"/>
                  </a:xfrm>
                  <a:custGeom>
                    <a:avLst/>
                    <a:gdLst>
                      <a:gd name="T0" fmla="*/ 18 w 116"/>
                      <a:gd name="T1" fmla="*/ 0 h 240"/>
                      <a:gd name="T2" fmla="*/ 46 w 116"/>
                      <a:gd name="T3" fmla="*/ 0 h 240"/>
                      <a:gd name="T4" fmla="*/ 102 w 116"/>
                      <a:gd name="T5" fmla="*/ 34 h 240"/>
                      <a:gd name="T6" fmla="*/ 94 w 116"/>
                      <a:gd name="T7" fmla="*/ 64 h 240"/>
                      <a:gd name="T8" fmla="*/ 114 w 116"/>
                      <a:gd name="T9" fmla="*/ 82 h 240"/>
                      <a:gd name="T10" fmla="*/ 116 w 116"/>
                      <a:gd name="T11" fmla="*/ 196 h 240"/>
                      <a:gd name="T12" fmla="*/ 96 w 116"/>
                      <a:gd name="T13" fmla="*/ 240 h 240"/>
                      <a:gd name="T14" fmla="*/ 74 w 116"/>
                      <a:gd name="T15" fmla="*/ 224 h 240"/>
                      <a:gd name="T16" fmla="*/ 50 w 116"/>
                      <a:gd name="T17" fmla="*/ 222 h 240"/>
                      <a:gd name="T18" fmla="*/ 10 w 116"/>
                      <a:gd name="T19" fmla="*/ 200 h 240"/>
                      <a:gd name="T20" fmla="*/ 40 w 116"/>
                      <a:gd name="T21" fmla="*/ 128 h 240"/>
                      <a:gd name="T22" fmla="*/ 0 w 116"/>
                      <a:gd name="T23" fmla="*/ 90 h 240"/>
                      <a:gd name="T24" fmla="*/ 18 w 116"/>
                      <a:gd name="T25" fmla="*/ 0 h 24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6"/>
                      <a:gd name="T40" fmla="*/ 0 h 240"/>
                      <a:gd name="T41" fmla="*/ 116 w 116"/>
                      <a:gd name="T42" fmla="*/ 240 h 240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6" h="240">
                        <a:moveTo>
                          <a:pt x="18" y="0"/>
                        </a:moveTo>
                        <a:lnTo>
                          <a:pt x="46" y="0"/>
                        </a:lnTo>
                        <a:lnTo>
                          <a:pt x="102" y="34"/>
                        </a:lnTo>
                        <a:lnTo>
                          <a:pt x="94" y="64"/>
                        </a:lnTo>
                        <a:lnTo>
                          <a:pt x="114" y="82"/>
                        </a:lnTo>
                        <a:lnTo>
                          <a:pt x="116" y="196"/>
                        </a:lnTo>
                        <a:lnTo>
                          <a:pt x="96" y="240"/>
                        </a:lnTo>
                        <a:lnTo>
                          <a:pt x="74" y="224"/>
                        </a:lnTo>
                        <a:lnTo>
                          <a:pt x="50" y="222"/>
                        </a:lnTo>
                        <a:lnTo>
                          <a:pt x="10" y="200"/>
                        </a:lnTo>
                        <a:lnTo>
                          <a:pt x="40" y="128"/>
                        </a:lnTo>
                        <a:lnTo>
                          <a:pt x="0" y="90"/>
                        </a:lnTo>
                        <a:lnTo>
                          <a:pt x="18" y="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1" name="Freeform 1389"/>
                  <p:cNvSpPr>
                    <a:spLocks noChangeAspect="1"/>
                  </p:cNvSpPr>
                  <p:nvPr/>
                </p:nvSpPr>
                <p:spPr bwMode="auto">
                  <a:xfrm>
                    <a:off x="4506" y="1988"/>
                    <a:ext cx="116" cy="240"/>
                  </a:xfrm>
                  <a:custGeom>
                    <a:avLst/>
                    <a:gdLst>
                      <a:gd name="T0" fmla="*/ 18 w 116"/>
                      <a:gd name="T1" fmla="*/ 0 h 240"/>
                      <a:gd name="T2" fmla="*/ 46 w 116"/>
                      <a:gd name="T3" fmla="*/ 0 h 240"/>
                      <a:gd name="T4" fmla="*/ 102 w 116"/>
                      <a:gd name="T5" fmla="*/ 34 h 240"/>
                      <a:gd name="T6" fmla="*/ 94 w 116"/>
                      <a:gd name="T7" fmla="*/ 64 h 240"/>
                      <a:gd name="T8" fmla="*/ 114 w 116"/>
                      <a:gd name="T9" fmla="*/ 82 h 240"/>
                      <a:gd name="T10" fmla="*/ 116 w 116"/>
                      <a:gd name="T11" fmla="*/ 196 h 240"/>
                      <a:gd name="T12" fmla="*/ 96 w 116"/>
                      <a:gd name="T13" fmla="*/ 240 h 240"/>
                      <a:gd name="T14" fmla="*/ 74 w 116"/>
                      <a:gd name="T15" fmla="*/ 224 h 240"/>
                      <a:gd name="T16" fmla="*/ 50 w 116"/>
                      <a:gd name="T17" fmla="*/ 222 h 240"/>
                      <a:gd name="T18" fmla="*/ 10 w 116"/>
                      <a:gd name="T19" fmla="*/ 200 h 240"/>
                      <a:gd name="T20" fmla="*/ 40 w 116"/>
                      <a:gd name="T21" fmla="*/ 128 h 240"/>
                      <a:gd name="T22" fmla="*/ 0 w 116"/>
                      <a:gd name="T23" fmla="*/ 90 h 240"/>
                      <a:gd name="T24" fmla="*/ 18 w 116"/>
                      <a:gd name="T25" fmla="*/ 0 h 24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6"/>
                      <a:gd name="T40" fmla="*/ 0 h 240"/>
                      <a:gd name="T41" fmla="*/ 116 w 116"/>
                      <a:gd name="T42" fmla="*/ 240 h 240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6" h="240">
                        <a:moveTo>
                          <a:pt x="18" y="0"/>
                        </a:moveTo>
                        <a:lnTo>
                          <a:pt x="46" y="0"/>
                        </a:lnTo>
                        <a:lnTo>
                          <a:pt x="102" y="34"/>
                        </a:lnTo>
                        <a:lnTo>
                          <a:pt x="94" y="64"/>
                        </a:lnTo>
                        <a:lnTo>
                          <a:pt x="114" y="82"/>
                        </a:lnTo>
                        <a:lnTo>
                          <a:pt x="116" y="196"/>
                        </a:lnTo>
                        <a:lnTo>
                          <a:pt x="96" y="240"/>
                        </a:lnTo>
                        <a:lnTo>
                          <a:pt x="74" y="224"/>
                        </a:lnTo>
                        <a:lnTo>
                          <a:pt x="50" y="222"/>
                        </a:lnTo>
                        <a:lnTo>
                          <a:pt x="10" y="200"/>
                        </a:lnTo>
                        <a:lnTo>
                          <a:pt x="40" y="128"/>
                        </a:lnTo>
                        <a:lnTo>
                          <a:pt x="0" y="90"/>
                        </a:lnTo>
                        <a:lnTo>
                          <a:pt x="18" y="0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79" name="Text Box 1390"/>
                <p:cNvSpPr txBox="1">
                  <a:spLocks noChangeArrowheads="1"/>
                </p:cNvSpPr>
                <p:nvPr/>
              </p:nvSpPr>
              <p:spPr bwMode="auto">
                <a:xfrm>
                  <a:off x="7924800" y="2682916"/>
                  <a:ext cx="381000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900" dirty="0"/>
                    <a:t>NJ</a:t>
                  </a:r>
                </a:p>
              </p:txBody>
            </p:sp>
          </p:grpSp>
          <p:sp>
            <p:nvSpPr>
              <p:cNvPr id="505" name="5-Point Star 504"/>
              <p:cNvSpPr/>
              <p:nvPr/>
            </p:nvSpPr>
            <p:spPr>
              <a:xfrm>
                <a:off x="7924800" y="30480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6" name="TextBox 505"/>
            <p:cNvSpPr txBox="1"/>
            <p:nvPr/>
          </p:nvSpPr>
          <p:spPr>
            <a:xfrm>
              <a:off x="7551370" y="2165433"/>
              <a:ext cx="765657" cy="3258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Puerto Rico</a:t>
              </a:r>
            </a:p>
            <a:p>
              <a:r>
                <a:rPr lang="en-US" sz="800" dirty="0"/>
                <a:t>Virgin Islands</a:t>
              </a:r>
            </a:p>
          </p:txBody>
        </p:sp>
        <p:sp>
          <p:nvSpPr>
            <p:cNvPr id="507" name="TextBox 506"/>
            <p:cNvSpPr txBox="1"/>
            <p:nvPr/>
          </p:nvSpPr>
          <p:spPr>
            <a:xfrm>
              <a:off x="835962" y="2605425"/>
              <a:ext cx="965426" cy="68124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Guam</a:t>
              </a:r>
            </a:p>
            <a:p>
              <a:r>
                <a:rPr lang="en-US" sz="800" dirty="0"/>
                <a:t>American Samoa</a:t>
              </a:r>
            </a:p>
            <a:p>
              <a:r>
                <a:rPr lang="en-US" sz="800" dirty="0"/>
                <a:t>U.S. Trust Territory of the Pacific Islands</a:t>
              </a:r>
            </a:p>
          </p:txBody>
        </p:sp>
        <p:grpSp>
          <p:nvGrpSpPr>
            <p:cNvPr id="226" name="Group 523"/>
            <p:cNvGrpSpPr/>
            <p:nvPr/>
          </p:nvGrpSpPr>
          <p:grpSpPr>
            <a:xfrm>
              <a:off x="1698848" y="2256678"/>
              <a:ext cx="1628254" cy="1598471"/>
              <a:chOff x="1219200" y="3352800"/>
              <a:chExt cx="1958157" cy="1876207"/>
            </a:xfrm>
            <a:solidFill>
              <a:schemeClr val="accent2">
                <a:lumMod val="60000"/>
                <a:lumOff val="40000"/>
              </a:schemeClr>
            </a:solidFill>
          </p:grpSpPr>
          <p:grpSp>
            <p:nvGrpSpPr>
              <p:cNvPr id="230" name="Group 495"/>
              <p:cNvGrpSpPr/>
              <p:nvPr/>
            </p:nvGrpSpPr>
            <p:grpSpPr>
              <a:xfrm>
                <a:off x="1219200" y="3352800"/>
                <a:ext cx="1958157" cy="1876207"/>
                <a:chOff x="838200" y="3276600"/>
                <a:chExt cx="1958157" cy="1876207"/>
              </a:xfrm>
              <a:grpFill/>
            </p:grpSpPr>
            <p:grpSp>
              <p:nvGrpSpPr>
                <p:cNvPr id="234" name="Group 1165"/>
                <p:cNvGrpSpPr>
                  <a:grpSpLocks/>
                </p:cNvGrpSpPr>
                <p:nvPr/>
              </p:nvGrpSpPr>
              <p:grpSpPr bwMode="auto">
                <a:xfrm>
                  <a:off x="1144200" y="3276600"/>
                  <a:ext cx="1011347" cy="1588757"/>
                  <a:chOff x="888" y="1792"/>
                  <a:chExt cx="696" cy="1122"/>
                </a:xfrm>
                <a:grpFill/>
              </p:grpSpPr>
              <p:grpSp>
                <p:nvGrpSpPr>
                  <p:cNvPr id="238" name="Group 11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888" y="1792"/>
                    <a:ext cx="696" cy="1122"/>
                    <a:chOff x="960" y="1962"/>
                    <a:chExt cx="654" cy="1054"/>
                  </a:xfrm>
                  <a:grpFill/>
                </p:grpSpPr>
                <p:sp>
                  <p:nvSpPr>
                    <p:cNvPr id="416" name="Freeform 116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60" y="1962"/>
                      <a:ext cx="654" cy="1054"/>
                    </a:xfrm>
                    <a:custGeom>
                      <a:avLst/>
                      <a:gdLst>
                        <a:gd name="T0" fmla="*/ 48 w 654"/>
                        <a:gd name="T1" fmla="*/ 0 h 1054"/>
                        <a:gd name="T2" fmla="*/ 350 w 654"/>
                        <a:gd name="T3" fmla="*/ 62 h 1054"/>
                        <a:gd name="T4" fmla="*/ 284 w 654"/>
                        <a:gd name="T5" fmla="*/ 372 h 1054"/>
                        <a:gd name="T6" fmla="*/ 622 w 654"/>
                        <a:gd name="T7" fmla="*/ 846 h 1054"/>
                        <a:gd name="T8" fmla="*/ 654 w 654"/>
                        <a:gd name="T9" fmla="*/ 906 h 1054"/>
                        <a:gd name="T10" fmla="*/ 622 w 654"/>
                        <a:gd name="T11" fmla="*/ 934 h 1054"/>
                        <a:gd name="T12" fmla="*/ 600 w 654"/>
                        <a:gd name="T13" fmla="*/ 986 h 1054"/>
                        <a:gd name="T14" fmla="*/ 580 w 654"/>
                        <a:gd name="T15" fmla="*/ 1018 h 1054"/>
                        <a:gd name="T16" fmla="*/ 602 w 654"/>
                        <a:gd name="T17" fmla="*/ 1046 h 1054"/>
                        <a:gd name="T18" fmla="*/ 568 w 654"/>
                        <a:gd name="T19" fmla="*/ 1054 h 1054"/>
                        <a:gd name="T20" fmla="*/ 368 w 654"/>
                        <a:gd name="T21" fmla="*/ 1046 h 1054"/>
                        <a:gd name="T22" fmla="*/ 356 w 654"/>
                        <a:gd name="T23" fmla="*/ 986 h 1054"/>
                        <a:gd name="T24" fmla="*/ 320 w 654"/>
                        <a:gd name="T25" fmla="*/ 940 h 1054"/>
                        <a:gd name="T26" fmla="*/ 296 w 654"/>
                        <a:gd name="T27" fmla="*/ 924 h 1054"/>
                        <a:gd name="T28" fmla="*/ 288 w 654"/>
                        <a:gd name="T29" fmla="*/ 892 h 1054"/>
                        <a:gd name="T30" fmla="*/ 268 w 654"/>
                        <a:gd name="T31" fmla="*/ 874 h 1054"/>
                        <a:gd name="T32" fmla="*/ 246 w 654"/>
                        <a:gd name="T33" fmla="*/ 852 h 1054"/>
                        <a:gd name="T34" fmla="*/ 240 w 654"/>
                        <a:gd name="T35" fmla="*/ 828 h 1054"/>
                        <a:gd name="T36" fmla="*/ 220 w 654"/>
                        <a:gd name="T37" fmla="*/ 812 h 1054"/>
                        <a:gd name="T38" fmla="*/ 188 w 654"/>
                        <a:gd name="T39" fmla="*/ 820 h 1054"/>
                        <a:gd name="T40" fmla="*/ 154 w 654"/>
                        <a:gd name="T41" fmla="*/ 808 h 1054"/>
                        <a:gd name="T42" fmla="*/ 154 w 654"/>
                        <a:gd name="T43" fmla="*/ 794 h 1054"/>
                        <a:gd name="T44" fmla="*/ 154 w 654"/>
                        <a:gd name="T45" fmla="*/ 764 h 1054"/>
                        <a:gd name="T46" fmla="*/ 138 w 654"/>
                        <a:gd name="T47" fmla="*/ 732 h 1054"/>
                        <a:gd name="T48" fmla="*/ 138 w 654"/>
                        <a:gd name="T49" fmla="*/ 708 h 1054"/>
                        <a:gd name="T50" fmla="*/ 122 w 654"/>
                        <a:gd name="T51" fmla="*/ 682 h 1054"/>
                        <a:gd name="T52" fmla="*/ 126 w 654"/>
                        <a:gd name="T53" fmla="*/ 662 h 1054"/>
                        <a:gd name="T54" fmla="*/ 84 w 654"/>
                        <a:gd name="T55" fmla="*/ 608 h 1054"/>
                        <a:gd name="T56" fmla="*/ 84 w 654"/>
                        <a:gd name="T57" fmla="*/ 576 h 1054"/>
                        <a:gd name="T58" fmla="*/ 106 w 654"/>
                        <a:gd name="T59" fmla="*/ 566 h 1054"/>
                        <a:gd name="T60" fmla="*/ 106 w 654"/>
                        <a:gd name="T61" fmla="*/ 546 h 1054"/>
                        <a:gd name="T62" fmla="*/ 84 w 654"/>
                        <a:gd name="T63" fmla="*/ 540 h 1054"/>
                        <a:gd name="T64" fmla="*/ 74 w 654"/>
                        <a:gd name="T65" fmla="*/ 510 h 1054"/>
                        <a:gd name="T66" fmla="*/ 62 w 654"/>
                        <a:gd name="T67" fmla="*/ 460 h 1054"/>
                        <a:gd name="T68" fmla="*/ 94 w 654"/>
                        <a:gd name="T69" fmla="*/ 488 h 1054"/>
                        <a:gd name="T70" fmla="*/ 82 w 654"/>
                        <a:gd name="T71" fmla="*/ 450 h 1054"/>
                        <a:gd name="T72" fmla="*/ 106 w 654"/>
                        <a:gd name="T73" fmla="*/ 450 h 1054"/>
                        <a:gd name="T74" fmla="*/ 106 w 654"/>
                        <a:gd name="T75" fmla="*/ 426 h 1054"/>
                        <a:gd name="T76" fmla="*/ 82 w 654"/>
                        <a:gd name="T77" fmla="*/ 408 h 1054"/>
                        <a:gd name="T78" fmla="*/ 70 w 654"/>
                        <a:gd name="T79" fmla="*/ 432 h 1054"/>
                        <a:gd name="T80" fmla="*/ 48 w 654"/>
                        <a:gd name="T81" fmla="*/ 424 h 1054"/>
                        <a:gd name="T82" fmla="*/ 8 w 654"/>
                        <a:gd name="T83" fmla="*/ 306 h 1054"/>
                        <a:gd name="T84" fmla="*/ 18 w 654"/>
                        <a:gd name="T85" fmla="*/ 222 h 1054"/>
                        <a:gd name="T86" fmla="*/ 0 w 654"/>
                        <a:gd name="T87" fmla="*/ 172 h 1054"/>
                        <a:gd name="T88" fmla="*/ 8 w 654"/>
                        <a:gd name="T89" fmla="*/ 136 h 1054"/>
                        <a:gd name="T90" fmla="*/ 30 w 654"/>
                        <a:gd name="T91" fmla="*/ 128 h 1054"/>
                        <a:gd name="T92" fmla="*/ 48 w 654"/>
                        <a:gd name="T93" fmla="*/ 72 h 1054"/>
                        <a:gd name="T94" fmla="*/ 48 w 654"/>
                        <a:gd name="T95" fmla="*/ 0 h 1054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w 654"/>
                        <a:gd name="T145" fmla="*/ 0 h 1054"/>
                        <a:gd name="T146" fmla="*/ 654 w 654"/>
                        <a:gd name="T147" fmla="*/ 1054 h 1054"/>
                      </a:gdLst>
                      <a:ahLst/>
                      <a:cxnLst>
                        <a:cxn ang="T96">
                          <a:pos x="T0" y="T1"/>
                        </a:cxn>
                        <a:cxn ang="T97">
                          <a:pos x="T2" y="T3"/>
                        </a:cxn>
                        <a:cxn ang="T98">
                          <a:pos x="T4" y="T5"/>
                        </a:cxn>
                        <a:cxn ang="T99">
                          <a:pos x="T6" y="T7"/>
                        </a:cxn>
                        <a:cxn ang="T100">
                          <a:pos x="T8" y="T9"/>
                        </a:cxn>
                        <a:cxn ang="T101">
                          <a:pos x="T10" y="T11"/>
                        </a:cxn>
                        <a:cxn ang="T102">
                          <a:pos x="T12" y="T13"/>
                        </a:cxn>
                        <a:cxn ang="T103">
                          <a:pos x="T14" y="T15"/>
                        </a:cxn>
                        <a:cxn ang="T104">
                          <a:pos x="T16" y="T17"/>
                        </a:cxn>
                        <a:cxn ang="T105">
                          <a:pos x="T18" y="T19"/>
                        </a:cxn>
                        <a:cxn ang="T106">
                          <a:pos x="T20" y="T21"/>
                        </a:cxn>
                        <a:cxn ang="T107">
                          <a:pos x="T22" y="T23"/>
                        </a:cxn>
                        <a:cxn ang="T108">
                          <a:pos x="T24" y="T25"/>
                        </a:cxn>
                        <a:cxn ang="T109">
                          <a:pos x="T26" y="T27"/>
                        </a:cxn>
                        <a:cxn ang="T110">
                          <a:pos x="T28" y="T29"/>
                        </a:cxn>
                        <a:cxn ang="T111">
                          <a:pos x="T30" y="T31"/>
                        </a:cxn>
                        <a:cxn ang="T112">
                          <a:pos x="T32" y="T33"/>
                        </a:cxn>
                        <a:cxn ang="T113">
                          <a:pos x="T34" y="T35"/>
                        </a:cxn>
                        <a:cxn ang="T114">
                          <a:pos x="T36" y="T37"/>
                        </a:cxn>
                        <a:cxn ang="T115">
                          <a:pos x="T38" y="T39"/>
                        </a:cxn>
                        <a:cxn ang="T116">
                          <a:pos x="T40" y="T41"/>
                        </a:cxn>
                        <a:cxn ang="T117">
                          <a:pos x="T42" y="T43"/>
                        </a:cxn>
                        <a:cxn ang="T118">
                          <a:pos x="T44" y="T45"/>
                        </a:cxn>
                        <a:cxn ang="T119">
                          <a:pos x="T46" y="T47"/>
                        </a:cxn>
                        <a:cxn ang="T120">
                          <a:pos x="T48" y="T49"/>
                        </a:cxn>
                        <a:cxn ang="T121">
                          <a:pos x="T50" y="T51"/>
                        </a:cxn>
                        <a:cxn ang="T122">
                          <a:pos x="T52" y="T53"/>
                        </a:cxn>
                        <a:cxn ang="T123">
                          <a:pos x="T54" y="T55"/>
                        </a:cxn>
                        <a:cxn ang="T124">
                          <a:pos x="T56" y="T57"/>
                        </a:cxn>
                        <a:cxn ang="T125">
                          <a:pos x="T58" y="T59"/>
                        </a:cxn>
                        <a:cxn ang="T126">
                          <a:pos x="T60" y="T61"/>
                        </a:cxn>
                        <a:cxn ang="T127">
                          <a:pos x="T62" y="T63"/>
                        </a:cxn>
                        <a:cxn ang="T128">
                          <a:pos x="T64" y="T65"/>
                        </a:cxn>
                        <a:cxn ang="T129">
                          <a:pos x="T66" y="T67"/>
                        </a:cxn>
                        <a:cxn ang="T130">
                          <a:pos x="T68" y="T69"/>
                        </a:cxn>
                        <a:cxn ang="T131">
                          <a:pos x="T70" y="T71"/>
                        </a:cxn>
                        <a:cxn ang="T132">
                          <a:pos x="T72" y="T73"/>
                        </a:cxn>
                        <a:cxn ang="T133">
                          <a:pos x="T74" y="T75"/>
                        </a:cxn>
                        <a:cxn ang="T134">
                          <a:pos x="T76" y="T77"/>
                        </a:cxn>
                        <a:cxn ang="T135">
                          <a:pos x="T78" y="T79"/>
                        </a:cxn>
                        <a:cxn ang="T136">
                          <a:pos x="T80" y="T81"/>
                        </a:cxn>
                        <a:cxn ang="T137">
                          <a:pos x="T82" y="T83"/>
                        </a:cxn>
                        <a:cxn ang="T138">
                          <a:pos x="T84" y="T85"/>
                        </a:cxn>
                        <a:cxn ang="T139">
                          <a:pos x="T86" y="T87"/>
                        </a:cxn>
                        <a:cxn ang="T140">
                          <a:pos x="T88" y="T89"/>
                        </a:cxn>
                        <a:cxn ang="T141">
                          <a:pos x="T90" y="T91"/>
                        </a:cxn>
                        <a:cxn ang="T142">
                          <a:pos x="T92" y="T93"/>
                        </a:cxn>
                        <a:cxn ang="T143">
                          <a:pos x="T94" y="T95"/>
                        </a:cxn>
                      </a:cxnLst>
                      <a:rect l="T144" t="T145" r="T146" b="T147"/>
                      <a:pathLst>
                        <a:path w="654" h="1054">
                          <a:moveTo>
                            <a:pt x="48" y="0"/>
                          </a:moveTo>
                          <a:lnTo>
                            <a:pt x="350" y="62"/>
                          </a:lnTo>
                          <a:lnTo>
                            <a:pt x="284" y="372"/>
                          </a:lnTo>
                          <a:lnTo>
                            <a:pt x="622" y="846"/>
                          </a:lnTo>
                          <a:lnTo>
                            <a:pt x="654" y="906"/>
                          </a:lnTo>
                          <a:lnTo>
                            <a:pt x="622" y="934"/>
                          </a:lnTo>
                          <a:lnTo>
                            <a:pt x="600" y="986"/>
                          </a:lnTo>
                          <a:lnTo>
                            <a:pt x="580" y="1018"/>
                          </a:lnTo>
                          <a:lnTo>
                            <a:pt x="602" y="1046"/>
                          </a:lnTo>
                          <a:lnTo>
                            <a:pt x="568" y="1054"/>
                          </a:lnTo>
                          <a:lnTo>
                            <a:pt x="368" y="1046"/>
                          </a:lnTo>
                          <a:lnTo>
                            <a:pt x="356" y="986"/>
                          </a:lnTo>
                          <a:lnTo>
                            <a:pt x="320" y="940"/>
                          </a:lnTo>
                          <a:lnTo>
                            <a:pt x="296" y="924"/>
                          </a:lnTo>
                          <a:lnTo>
                            <a:pt x="288" y="892"/>
                          </a:lnTo>
                          <a:lnTo>
                            <a:pt x="268" y="874"/>
                          </a:lnTo>
                          <a:lnTo>
                            <a:pt x="246" y="852"/>
                          </a:lnTo>
                          <a:lnTo>
                            <a:pt x="240" y="828"/>
                          </a:lnTo>
                          <a:lnTo>
                            <a:pt x="220" y="812"/>
                          </a:lnTo>
                          <a:lnTo>
                            <a:pt x="188" y="820"/>
                          </a:lnTo>
                          <a:lnTo>
                            <a:pt x="154" y="808"/>
                          </a:lnTo>
                          <a:lnTo>
                            <a:pt x="154" y="794"/>
                          </a:lnTo>
                          <a:lnTo>
                            <a:pt x="154" y="764"/>
                          </a:lnTo>
                          <a:lnTo>
                            <a:pt x="138" y="732"/>
                          </a:lnTo>
                          <a:lnTo>
                            <a:pt x="138" y="708"/>
                          </a:lnTo>
                          <a:lnTo>
                            <a:pt x="122" y="682"/>
                          </a:lnTo>
                          <a:lnTo>
                            <a:pt x="126" y="662"/>
                          </a:lnTo>
                          <a:lnTo>
                            <a:pt x="84" y="608"/>
                          </a:lnTo>
                          <a:lnTo>
                            <a:pt x="84" y="576"/>
                          </a:lnTo>
                          <a:lnTo>
                            <a:pt x="106" y="566"/>
                          </a:lnTo>
                          <a:lnTo>
                            <a:pt x="106" y="546"/>
                          </a:lnTo>
                          <a:lnTo>
                            <a:pt x="84" y="540"/>
                          </a:lnTo>
                          <a:lnTo>
                            <a:pt x="74" y="510"/>
                          </a:lnTo>
                          <a:lnTo>
                            <a:pt x="62" y="460"/>
                          </a:lnTo>
                          <a:lnTo>
                            <a:pt x="94" y="488"/>
                          </a:lnTo>
                          <a:lnTo>
                            <a:pt x="82" y="450"/>
                          </a:lnTo>
                          <a:lnTo>
                            <a:pt x="106" y="450"/>
                          </a:lnTo>
                          <a:lnTo>
                            <a:pt x="106" y="426"/>
                          </a:lnTo>
                          <a:lnTo>
                            <a:pt x="82" y="408"/>
                          </a:lnTo>
                          <a:lnTo>
                            <a:pt x="70" y="432"/>
                          </a:lnTo>
                          <a:lnTo>
                            <a:pt x="48" y="424"/>
                          </a:lnTo>
                          <a:lnTo>
                            <a:pt x="8" y="306"/>
                          </a:lnTo>
                          <a:lnTo>
                            <a:pt x="18" y="222"/>
                          </a:lnTo>
                          <a:lnTo>
                            <a:pt x="0" y="172"/>
                          </a:lnTo>
                          <a:lnTo>
                            <a:pt x="8" y="136"/>
                          </a:lnTo>
                          <a:lnTo>
                            <a:pt x="30" y="128"/>
                          </a:lnTo>
                          <a:lnTo>
                            <a:pt x="48" y="72"/>
                          </a:lnTo>
                          <a:lnTo>
                            <a:pt x="48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17" name="Freeform 116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60" y="1962"/>
                      <a:ext cx="654" cy="1054"/>
                    </a:xfrm>
                    <a:custGeom>
                      <a:avLst/>
                      <a:gdLst>
                        <a:gd name="T0" fmla="*/ 48 w 654"/>
                        <a:gd name="T1" fmla="*/ 0 h 1054"/>
                        <a:gd name="T2" fmla="*/ 350 w 654"/>
                        <a:gd name="T3" fmla="*/ 62 h 1054"/>
                        <a:gd name="T4" fmla="*/ 284 w 654"/>
                        <a:gd name="T5" fmla="*/ 372 h 1054"/>
                        <a:gd name="T6" fmla="*/ 622 w 654"/>
                        <a:gd name="T7" fmla="*/ 846 h 1054"/>
                        <a:gd name="T8" fmla="*/ 654 w 654"/>
                        <a:gd name="T9" fmla="*/ 906 h 1054"/>
                        <a:gd name="T10" fmla="*/ 622 w 654"/>
                        <a:gd name="T11" fmla="*/ 934 h 1054"/>
                        <a:gd name="T12" fmla="*/ 600 w 654"/>
                        <a:gd name="T13" fmla="*/ 986 h 1054"/>
                        <a:gd name="T14" fmla="*/ 580 w 654"/>
                        <a:gd name="T15" fmla="*/ 1018 h 1054"/>
                        <a:gd name="T16" fmla="*/ 602 w 654"/>
                        <a:gd name="T17" fmla="*/ 1046 h 1054"/>
                        <a:gd name="T18" fmla="*/ 568 w 654"/>
                        <a:gd name="T19" fmla="*/ 1054 h 1054"/>
                        <a:gd name="T20" fmla="*/ 368 w 654"/>
                        <a:gd name="T21" fmla="*/ 1046 h 1054"/>
                        <a:gd name="T22" fmla="*/ 356 w 654"/>
                        <a:gd name="T23" fmla="*/ 986 h 1054"/>
                        <a:gd name="T24" fmla="*/ 320 w 654"/>
                        <a:gd name="T25" fmla="*/ 940 h 1054"/>
                        <a:gd name="T26" fmla="*/ 296 w 654"/>
                        <a:gd name="T27" fmla="*/ 924 h 1054"/>
                        <a:gd name="T28" fmla="*/ 288 w 654"/>
                        <a:gd name="T29" fmla="*/ 892 h 1054"/>
                        <a:gd name="T30" fmla="*/ 268 w 654"/>
                        <a:gd name="T31" fmla="*/ 874 h 1054"/>
                        <a:gd name="T32" fmla="*/ 246 w 654"/>
                        <a:gd name="T33" fmla="*/ 852 h 1054"/>
                        <a:gd name="T34" fmla="*/ 240 w 654"/>
                        <a:gd name="T35" fmla="*/ 828 h 1054"/>
                        <a:gd name="T36" fmla="*/ 220 w 654"/>
                        <a:gd name="T37" fmla="*/ 812 h 1054"/>
                        <a:gd name="T38" fmla="*/ 188 w 654"/>
                        <a:gd name="T39" fmla="*/ 820 h 1054"/>
                        <a:gd name="T40" fmla="*/ 154 w 654"/>
                        <a:gd name="T41" fmla="*/ 808 h 1054"/>
                        <a:gd name="T42" fmla="*/ 154 w 654"/>
                        <a:gd name="T43" fmla="*/ 794 h 1054"/>
                        <a:gd name="T44" fmla="*/ 154 w 654"/>
                        <a:gd name="T45" fmla="*/ 764 h 1054"/>
                        <a:gd name="T46" fmla="*/ 138 w 654"/>
                        <a:gd name="T47" fmla="*/ 732 h 1054"/>
                        <a:gd name="T48" fmla="*/ 138 w 654"/>
                        <a:gd name="T49" fmla="*/ 708 h 1054"/>
                        <a:gd name="T50" fmla="*/ 122 w 654"/>
                        <a:gd name="T51" fmla="*/ 682 h 1054"/>
                        <a:gd name="T52" fmla="*/ 126 w 654"/>
                        <a:gd name="T53" fmla="*/ 662 h 1054"/>
                        <a:gd name="T54" fmla="*/ 84 w 654"/>
                        <a:gd name="T55" fmla="*/ 608 h 1054"/>
                        <a:gd name="T56" fmla="*/ 84 w 654"/>
                        <a:gd name="T57" fmla="*/ 576 h 1054"/>
                        <a:gd name="T58" fmla="*/ 106 w 654"/>
                        <a:gd name="T59" fmla="*/ 566 h 1054"/>
                        <a:gd name="T60" fmla="*/ 106 w 654"/>
                        <a:gd name="T61" fmla="*/ 546 h 1054"/>
                        <a:gd name="T62" fmla="*/ 84 w 654"/>
                        <a:gd name="T63" fmla="*/ 540 h 1054"/>
                        <a:gd name="T64" fmla="*/ 74 w 654"/>
                        <a:gd name="T65" fmla="*/ 510 h 1054"/>
                        <a:gd name="T66" fmla="*/ 62 w 654"/>
                        <a:gd name="T67" fmla="*/ 460 h 1054"/>
                        <a:gd name="T68" fmla="*/ 94 w 654"/>
                        <a:gd name="T69" fmla="*/ 488 h 1054"/>
                        <a:gd name="T70" fmla="*/ 82 w 654"/>
                        <a:gd name="T71" fmla="*/ 450 h 1054"/>
                        <a:gd name="T72" fmla="*/ 106 w 654"/>
                        <a:gd name="T73" fmla="*/ 450 h 1054"/>
                        <a:gd name="T74" fmla="*/ 106 w 654"/>
                        <a:gd name="T75" fmla="*/ 426 h 1054"/>
                        <a:gd name="T76" fmla="*/ 82 w 654"/>
                        <a:gd name="T77" fmla="*/ 408 h 1054"/>
                        <a:gd name="T78" fmla="*/ 70 w 654"/>
                        <a:gd name="T79" fmla="*/ 432 h 1054"/>
                        <a:gd name="T80" fmla="*/ 48 w 654"/>
                        <a:gd name="T81" fmla="*/ 424 h 1054"/>
                        <a:gd name="T82" fmla="*/ 8 w 654"/>
                        <a:gd name="T83" fmla="*/ 306 h 1054"/>
                        <a:gd name="T84" fmla="*/ 18 w 654"/>
                        <a:gd name="T85" fmla="*/ 222 h 1054"/>
                        <a:gd name="T86" fmla="*/ 0 w 654"/>
                        <a:gd name="T87" fmla="*/ 172 h 1054"/>
                        <a:gd name="T88" fmla="*/ 8 w 654"/>
                        <a:gd name="T89" fmla="*/ 136 h 1054"/>
                        <a:gd name="T90" fmla="*/ 30 w 654"/>
                        <a:gd name="T91" fmla="*/ 128 h 1054"/>
                        <a:gd name="T92" fmla="*/ 48 w 654"/>
                        <a:gd name="T93" fmla="*/ 72 h 1054"/>
                        <a:gd name="T94" fmla="*/ 48 w 654"/>
                        <a:gd name="T95" fmla="*/ 0 h 1054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w 654"/>
                        <a:gd name="T145" fmla="*/ 0 h 1054"/>
                        <a:gd name="T146" fmla="*/ 654 w 654"/>
                        <a:gd name="T147" fmla="*/ 1054 h 1054"/>
                      </a:gdLst>
                      <a:ahLst/>
                      <a:cxnLst>
                        <a:cxn ang="T96">
                          <a:pos x="T0" y="T1"/>
                        </a:cxn>
                        <a:cxn ang="T97">
                          <a:pos x="T2" y="T3"/>
                        </a:cxn>
                        <a:cxn ang="T98">
                          <a:pos x="T4" y="T5"/>
                        </a:cxn>
                        <a:cxn ang="T99">
                          <a:pos x="T6" y="T7"/>
                        </a:cxn>
                        <a:cxn ang="T100">
                          <a:pos x="T8" y="T9"/>
                        </a:cxn>
                        <a:cxn ang="T101">
                          <a:pos x="T10" y="T11"/>
                        </a:cxn>
                        <a:cxn ang="T102">
                          <a:pos x="T12" y="T13"/>
                        </a:cxn>
                        <a:cxn ang="T103">
                          <a:pos x="T14" y="T15"/>
                        </a:cxn>
                        <a:cxn ang="T104">
                          <a:pos x="T16" y="T17"/>
                        </a:cxn>
                        <a:cxn ang="T105">
                          <a:pos x="T18" y="T19"/>
                        </a:cxn>
                        <a:cxn ang="T106">
                          <a:pos x="T20" y="T21"/>
                        </a:cxn>
                        <a:cxn ang="T107">
                          <a:pos x="T22" y="T23"/>
                        </a:cxn>
                        <a:cxn ang="T108">
                          <a:pos x="T24" y="T25"/>
                        </a:cxn>
                        <a:cxn ang="T109">
                          <a:pos x="T26" y="T27"/>
                        </a:cxn>
                        <a:cxn ang="T110">
                          <a:pos x="T28" y="T29"/>
                        </a:cxn>
                        <a:cxn ang="T111">
                          <a:pos x="T30" y="T31"/>
                        </a:cxn>
                        <a:cxn ang="T112">
                          <a:pos x="T32" y="T33"/>
                        </a:cxn>
                        <a:cxn ang="T113">
                          <a:pos x="T34" y="T35"/>
                        </a:cxn>
                        <a:cxn ang="T114">
                          <a:pos x="T36" y="T37"/>
                        </a:cxn>
                        <a:cxn ang="T115">
                          <a:pos x="T38" y="T39"/>
                        </a:cxn>
                        <a:cxn ang="T116">
                          <a:pos x="T40" y="T41"/>
                        </a:cxn>
                        <a:cxn ang="T117">
                          <a:pos x="T42" y="T43"/>
                        </a:cxn>
                        <a:cxn ang="T118">
                          <a:pos x="T44" y="T45"/>
                        </a:cxn>
                        <a:cxn ang="T119">
                          <a:pos x="T46" y="T47"/>
                        </a:cxn>
                        <a:cxn ang="T120">
                          <a:pos x="T48" y="T49"/>
                        </a:cxn>
                        <a:cxn ang="T121">
                          <a:pos x="T50" y="T51"/>
                        </a:cxn>
                        <a:cxn ang="T122">
                          <a:pos x="T52" y="T53"/>
                        </a:cxn>
                        <a:cxn ang="T123">
                          <a:pos x="T54" y="T55"/>
                        </a:cxn>
                        <a:cxn ang="T124">
                          <a:pos x="T56" y="T57"/>
                        </a:cxn>
                        <a:cxn ang="T125">
                          <a:pos x="T58" y="T59"/>
                        </a:cxn>
                        <a:cxn ang="T126">
                          <a:pos x="T60" y="T61"/>
                        </a:cxn>
                        <a:cxn ang="T127">
                          <a:pos x="T62" y="T63"/>
                        </a:cxn>
                        <a:cxn ang="T128">
                          <a:pos x="T64" y="T65"/>
                        </a:cxn>
                        <a:cxn ang="T129">
                          <a:pos x="T66" y="T67"/>
                        </a:cxn>
                        <a:cxn ang="T130">
                          <a:pos x="T68" y="T69"/>
                        </a:cxn>
                        <a:cxn ang="T131">
                          <a:pos x="T70" y="T71"/>
                        </a:cxn>
                        <a:cxn ang="T132">
                          <a:pos x="T72" y="T73"/>
                        </a:cxn>
                        <a:cxn ang="T133">
                          <a:pos x="T74" y="T75"/>
                        </a:cxn>
                        <a:cxn ang="T134">
                          <a:pos x="T76" y="T77"/>
                        </a:cxn>
                        <a:cxn ang="T135">
                          <a:pos x="T78" y="T79"/>
                        </a:cxn>
                        <a:cxn ang="T136">
                          <a:pos x="T80" y="T81"/>
                        </a:cxn>
                        <a:cxn ang="T137">
                          <a:pos x="T82" y="T83"/>
                        </a:cxn>
                        <a:cxn ang="T138">
                          <a:pos x="T84" y="T85"/>
                        </a:cxn>
                        <a:cxn ang="T139">
                          <a:pos x="T86" y="T87"/>
                        </a:cxn>
                        <a:cxn ang="T140">
                          <a:pos x="T88" y="T89"/>
                        </a:cxn>
                        <a:cxn ang="T141">
                          <a:pos x="T90" y="T91"/>
                        </a:cxn>
                        <a:cxn ang="T142">
                          <a:pos x="T92" y="T93"/>
                        </a:cxn>
                        <a:cxn ang="T143">
                          <a:pos x="T94" y="T95"/>
                        </a:cxn>
                      </a:cxnLst>
                      <a:rect l="T144" t="T145" r="T146" b="T147"/>
                      <a:pathLst>
                        <a:path w="654" h="1054">
                          <a:moveTo>
                            <a:pt x="48" y="0"/>
                          </a:moveTo>
                          <a:lnTo>
                            <a:pt x="350" y="62"/>
                          </a:lnTo>
                          <a:lnTo>
                            <a:pt x="284" y="372"/>
                          </a:lnTo>
                          <a:lnTo>
                            <a:pt x="622" y="846"/>
                          </a:lnTo>
                          <a:lnTo>
                            <a:pt x="654" y="906"/>
                          </a:lnTo>
                          <a:lnTo>
                            <a:pt x="622" y="934"/>
                          </a:lnTo>
                          <a:lnTo>
                            <a:pt x="600" y="986"/>
                          </a:lnTo>
                          <a:lnTo>
                            <a:pt x="580" y="1018"/>
                          </a:lnTo>
                          <a:lnTo>
                            <a:pt x="602" y="1046"/>
                          </a:lnTo>
                          <a:lnTo>
                            <a:pt x="568" y="1054"/>
                          </a:lnTo>
                          <a:lnTo>
                            <a:pt x="368" y="1046"/>
                          </a:lnTo>
                          <a:lnTo>
                            <a:pt x="356" y="986"/>
                          </a:lnTo>
                          <a:lnTo>
                            <a:pt x="320" y="940"/>
                          </a:lnTo>
                          <a:lnTo>
                            <a:pt x="296" y="924"/>
                          </a:lnTo>
                          <a:lnTo>
                            <a:pt x="288" y="892"/>
                          </a:lnTo>
                          <a:lnTo>
                            <a:pt x="268" y="874"/>
                          </a:lnTo>
                          <a:lnTo>
                            <a:pt x="246" y="852"/>
                          </a:lnTo>
                          <a:lnTo>
                            <a:pt x="240" y="828"/>
                          </a:lnTo>
                          <a:lnTo>
                            <a:pt x="220" y="812"/>
                          </a:lnTo>
                          <a:lnTo>
                            <a:pt x="188" y="820"/>
                          </a:lnTo>
                          <a:lnTo>
                            <a:pt x="154" y="808"/>
                          </a:lnTo>
                          <a:lnTo>
                            <a:pt x="154" y="794"/>
                          </a:lnTo>
                          <a:lnTo>
                            <a:pt x="154" y="764"/>
                          </a:lnTo>
                          <a:lnTo>
                            <a:pt x="138" y="732"/>
                          </a:lnTo>
                          <a:lnTo>
                            <a:pt x="138" y="708"/>
                          </a:lnTo>
                          <a:lnTo>
                            <a:pt x="122" y="682"/>
                          </a:lnTo>
                          <a:lnTo>
                            <a:pt x="126" y="662"/>
                          </a:lnTo>
                          <a:lnTo>
                            <a:pt x="84" y="608"/>
                          </a:lnTo>
                          <a:lnTo>
                            <a:pt x="84" y="576"/>
                          </a:lnTo>
                          <a:lnTo>
                            <a:pt x="106" y="566"/>
                          </a:lnTo>
                          <a:lnTo>
                            <a:pt x="106" y="546"/>
                          </a:lnTo>
                          <a:lnTo>
                            <a:pt x="84" y="540"/>
                          </a:lnTo>
                          <a:lnTo>
                            <a:pt x="74" y="510"/>
                          </a:lnTo>
                          <a:lnTo>
                            <a:pt x="62" y="460"/>
                          </a:lnTo>
                          <a:lnTo>
                            <a:pt x="94" y="488"/>
                          </a:lnTo>
                          <a:lnTo>
                            <a:pt x="82" y="450"/>
                          </a:lnTo>
                          <a:lnTo>
                            <a:pt x="106" y="450"/>
                          </a:lnTo>
                          <a:lnTo>
                            <a:pt x="106" y="426"/>
                          </a:lnTo>
                          <a:lnTo>
                            <a:pt x="82" y="408"/>
                          </a:lnTo>
                          <a:lnTo>
                            <a:pt x="70" y="432"/>
                          </a:lnTo>
                          <a:lnTo>
                            <a:pt x="48" y="424"/>
                          </a:lnTo>
                          <a:lnTo>
                            <a:pt x="8" y="306"/>
                          </a:lnTo>
                          <a:lnTo>
                            <a:pt x="18" y="222"/>
                          </a:lnTo>
                          <a:lnTo>
                            <a:pt x="0" y="172"/>
                          </a:lnTo>
                          <a:lnTo>
                            <a:pt x="8" y="136"/>
                          </a:lnTo>
                          <a:lnTo>
                            <a:pt x="30" y="128"/>
                          </a:lnTo>
                          <a:lnTo>
                            <a:pt x="48" y="72"/>
                          </a:lnTo>
                          <a:lnTo>
                            <a:pt x="48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5" name="Text Box 11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8" y="2304"/>
                    <a:ext cx="22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CA</a:t>
                    </a:r>
                  </a:p>
                </p:txBody>
              </p:sp>
            </p:grpSp>
            <p:grpSp>
              <p:nvGrpSpPr>
                <p:cNvPr id="242" name="Group 1195"/>
                <p:cNvGrpSpPr>
                  <a:grpSpLocks/>
                </p:cNvGrpSpPr>
                <p:nvPr/>
              </p:nvGrpSpPr>
              <p:grpSpPr bwMode="auto">
                <a:xfrm>
                  <a:off x="1587391" y="3375720"/>
                  <a:ext cx="762869" cy="1175284"/>
                  <a:chOff x="1193" y="1862"/>
                  <a:chExt cx="525" cy="830"/>
                </a:xfrm>
                <a:grpFill/>
              </p:grpSpPr>
              <p:grpSp>
                <p:nvGrpSpPr>
                  <p:cNvPr id="246" name="Group 119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93" y="1862"/>
                    <a:ext cx="525" cy="830"/>
                    <a:chOff x="1246" y="2028"/>
                    <a:chExt cx="494" cy="780"/>
                  </a:xfrm>
                  <a:grpFill/>
                </p:grpSpPr>
                <p:sp>
                  <p:nvSpPr>
                    <p:cNvPr id="392" name="Freeform 119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246" y="2028"/>
                      <a:ext cx="494" cy="780"/>
                    </a:xfrm>
                    <a:custGeom>
                      <a:avLst/>
                      <a:gdLst>
                        <a:gd name="T0" fmla="*/ 62 w 494"/>
                        <a:gd name="T1" fmla="*/ 0 h 780"/>
                        <a:gd name="T2" fmla="*/ 0 w 494"/>
                        <a:gd name="T3" fmla="*/ 308 h 780"/>
                        <a:gd name="T4" fmla="*/ 336 w 494"/>
                        <a:gd name="T5" fmla="*/ 780 h 780"/>
                        <a:gd name="T6" fmla="*/ 356 w 494"/>
                        <a:gd name="T7" fmla="*/ 758 h 780"/>
                        <a:gd name="T8" fmla="*/ 354 w 494"/>
                        <a:gd name="T9" fmla="*/ 666 h 780"/>
                        <a:gd name="T10" fmla="*/ 396 w 494"/>
                        <a:gd name="T11" fmla="*/ 672 h 780"/>
                        <a:gd name="T12" fmla="*/ 440 w 494"/>
                        <a:gd name="T13" fmla="*/ 388 h 780"/>
                        <a:gd name="T14" fmla="*/ 470 w 494"/>
                        <a:gd name="T15" fmla="*/ 194 h 780"/>
                        <a:gd name="T16" fmla="*/ 478 w 494"/>
                        <a:gd name="T17" fmla="*/ 134 h 780"/>
                        <a:gd name="T18" fmla="*/ 494 w 494"/>
                        <a:gd name="T19" fmla="*/ 82 h 780"/>
                        <a:gd name="T20" fmla="*/ 272 w 494"/>
                        <a:gd name="T21" fmla="*/ 46 h 780"/>
                        <a:gd name="T22" fmla="*/ 62 w 494"/>
                        <a:gd name="T23" fmla="*/ 0 h 7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494"/>
                        <a:gd name="T37" fmla="*/ 0 h 780"/>
                        <a:gd name="T38" fmla="*/ 494 w 494"/>
                        <a:gd name="T39" fmla="*/ 780 h 7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494" h="780">
                          <a:moveTo>
                            <a:pt x="62" y="0"/>
                          </a:moveTo>
                          <a:lnTo>
                            <a:pt x="0" y="308"/>
                          </a:lnTo>
                          <a:lnTo>
                            <a:pt x="336" y="780"/>
                          </a:lnTo>
                          <a:lnTo>
                            <a:pt x="356" y="758"/>
                          </a:lnTo>
                          <a:lnTo>
                            <a:pt x="354" y="666"/>
                          </a:lnTo>
                          <a:lnTo>
                            <a:pt x="396" y="672"/>
                          </a:lnTo>
                          <a:lnTo>
                            <a:pt x="440" y="388"/>
                          </a:lnTo>
                          <a:lnTo>
                            <a:pt x="470" y="194"/>
                          </a:lnTo>
                          <a:lnTo>
                            <a:pt x="478" y="134"/>
                          </a:lnTo>
                          <a:lnTo>
                            <a:pt x="494" y="82"/>
                          </a:lnTo>
                          <a:lnTo>
                            <a:pt x="272" y="46"/>
                          </a:lnTo>
                          <a:lnTo>
                            <a:pt x="6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93" name="Freeform 11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246" y="2028"/>
                      <a:ext cx="494" cy="780"/>
                    </a:xfrm>
                    <a:custGeom>
                      <a:avLst/>
                      <a:gdLst>
                        <a:gd name="T0" fmla="*/ 62 w 494"/>
                        <a:gd name="T1" fmla="*/ 0 h 780"/>
                        <a:gd name="T2" fmla="*/ 0 w 494"/>
                        <a:gd name="T3" fmla="*/ 308 h 780"/>
                        <a:gd name="T4" fmla="*/ 336 w 494"/>
                        <a:gd name="T5" fmla="*/ 780 h 780"/>
                        <a:gd name="T6" fmla="*/ 356 w 494"/>
                        <a:gd name="T7" fmla="*/ 758 h 780"/>
                        <a:gd name="T8" fmla="*/ 354 w 494"/>
                        <a:gd name="T9" fmla="*/ 666 h 780"/>
                        <a:gd name="T10" fmla="*/ 396 w 494"/>
                        <a:gd name="T11" fmla="*/ 672 h 780"/>
                        <a:gd name="T12" fmla="*/ 440 w 494"/>
                        <a:gd name="T13" fmla="*/ 388 h 780"/>
                        <a:gd name="T14" fmla="*/ 470 w 494"/>
                        <a:gd name="T15" fmla="*/ 194 h 780"/>
                        <a:gd name="T16" fmla="*/ 478 w 494"/>
                        <a:gd name="T17" fmla="*/ 134 h 780"/>
                        <a:gd name="T18" fmla="*/ 494 w 494"/>
                        <a:gd name="T19" fmla="*/ 82 h 780"/>
                        <a:gd name="T20" fmla="*/ 272 w 494"/>
                        <a:gd name="T21" fmla="*/ 46 h 780"/>
                        <a:gd name="T22" fmla="*/ 62 w 494"/>
                        <a:gd name="T23" fmla="*/ 0 h 7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494"/>
                        <a:gd name="T37" fmla="*/ 0 h 780"/>
                        <a:gd name="T38" fmla="*/ 494 w 494"/>
                        <a:gd name="T39" fmla="*/ 780 h 7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494" h="780">
                          <a:moveTo>
                            <a:pt x="62" y="0"/>
                          </a:moveTo>
                          <a:lnTo>
                            <a:pt x="0" y="308"/>
                          </a:lnTo>
                          <a:lnTo>
                            <a:pt x="336" y="780"/>
                          </a:lnTo>
                          <a:lnTo>
                            <a:pt x="356" y="758"/>
                          </a:lnTo>
                          <a:lnTo>
                            <a:pt x="354" y="666"/>
                          </a:lnTo>
                          <a:lnTo>
                            <a:pt x="396" y="672"/>
                          </a:lnTo>
                          <a:lnTo>
                            <a:pt x="440" y="388"/>
                          </a:lnTo>
                          <a:lnTo>
                            <a:pt x="470" y="194"/>
                          </a:lnTo>
                          <a:lnTo>
                            <a:pt x="478" y="134"/>
                          </a:lnTo>
                          <a:lnTo>
                            <a:pt x="494" y="82"/>
                          </a:lnTo>
                          <a:lnTo>
                            <a:pt x="272" y="46"/>
                          </a:lnTo>
                          <a:lnTo>
                            <a:pt x="6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1" name="Text Box 11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12" y="2112"/>
                    <a:ext cx="234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NV</a:t>
                    </a:r>
                  </a:p>
                </p:txBody>
              </p:sp>
            </p:grpSp>
            <p:grpSp>
              <p:nvGrpSpPr>
                <p:cNvPr id="250" name="Group 1256"/>
                <p:cNvGrpSpPr>
                  <a:grpSpLocks/>
                </p:cNvGrpSpPr>
                <p:nvPr/>
              </p:nvGrpSpPr>
              <p:grpSpPr bwMode="auto">
                <a:xfrm>
                  <a:off x="2017503" y="4277716"/>
                  <a:ext cx="778854" cy="875091"/>
                  <a:chOff x="1489" y="2499"/>
                  <a:chExt cx="536" cy="618"/>
                </a:xfrm>
                <a:grpFill/>
              </p:grpSpPr>
              <p:grpSp>
                <p:nvGrpSpPr>
                  <p:cNvPr id="254" name="Group 125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489" y="2499"/>
                    <a:ext cx="536" cy="618"/>
                    <a:chOff x="1525" y="2626"/>
                    <a:chExt cx="503" cy="581"/>
                  </a:xfrm>
                  <a:grpFill/>
                </p:grpSpPr>
                <p:sp>
                  <p:nvSpPr>
                    <p:cNvPr id="372" name="Freeform 125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26" y="2626"/>
                      <a:ext cx="502" cy="580"/>
                    </a:xfrm>
                    <a:custGeom>
                      <a:avLst/>
                      <a:gdLst>
                        <a:gd name="T0" fmla="*/ 126 w 502"/>
                        <a:gd name="T1" fmla="*/ 0 h 580"/>
                        <a:gd name="T2" fmla="*/ 116 w 502"/>
                        <a:gd name="T3" fmla="*/ 74 h 580"/>
                        <a:gd name="T4" fmla="*/ 74 w 502"/>
                        <a:gd name="T5" fmla="*/ 66 h 580"/>
                        <a:gd name="T6" fmla="*/ 76 w 502"/>
                        <a:gd name="T7" fmla="*/ 164 h 580"/>
                        <a:gd name="T8" fmla="*/ 54 w 502"/>
                        <a:gd name="T9" fmla="*/ 182 h 580"/>
                        <a:gd name="T10" fmla="*/ 86 w 502"/>
                        <a:gd name="T11" fmla="*/ 242 h 580"/>
                        <a:gd name="T12" fmla="*/ 54 w 502"/>
                        <a:gd name="T13" fmla="*/ 268 h 580"/>
                        <a:gd name="T14" fmla="*/ 38 w 502"/>
                        <a:gd name="T15" fmla="*/ 312 h 580"/>
                        <a:gd name="T16" fmla="*/ 14 w 502"/>
                        <a:gd name="T17" fmla="*/ 354 h 580"/>
                        <a:gd name="T18" fmla="*/ 32 w 502"/>
                        <a:gd name="T19" fmla="*/ 378 h 580"/>
                        <a:gd name="T20" fmla="*/ 2 w 502"/>
                        <a:gd name="T21" fmla="*/ 390 h 580"/>
                        <a:gd name="T22" fmla="*/ 0 w 502"/>
                        <a:gd name="T23" fmla="*/ 428 h 580"/>
                        <a:gd name="T24" fmla="*/ 282 w 502"/>
                        <a:gd name="T25" fmla="*/ 578 h 580"/>
                        <a:gd name="T26" fmla="*/ 442 w 502"/>
                        <a:gd name="T27" fmla="*/ 580 h 580"/>
                        <a:gd name="T28" fmla="*/ 502 w 502"/>
                        <a:gd name="T29" fmla="*/ 44 h 580"/>
                        <a:gd name="T30" fmla="*/ 126 w 502"/>
                        <a:gd name="T31" fmla="*/ 0 h 580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502"/>
                        <a:gd name="T49" fmla="*/ 0 h 580"/>
                        <a:gd name="T50" fmla="*/ 502 w 502"/>
                        <a:gd name="T51" fmla="*/ 580 h 580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502" h="580">
                          <a:moveTo>
                            <a:pt x="126" y="0"/>
                          </a:moveTo>
                          <a:lnTo>
                            <a:pt x="116" y="74"/>
                          </a:lnTo>
                          <a:lnTo>
                            <a:pt x="74" y="66"/>
                          </a:lnTo>
                          <a:lnTo>
                            <a:pt x="76" y="164"/>
                          </a:lnTo>
                          <a:lnTo>
                            <a:pt x="54" y="182"/>
                          </a:lnTo>
                          <a:lnTo>
                            <a:pt x="86" y="242"/>
                          </a:lnTo>
                          <a:lnTo>
                            <a:pt x="54" y="268"/>
                          </a:lnTo>
                          <a:lnTo>
                            <a:pt x="38" y="312"/>
                          </a:lnTo>
                          <a:lnTo>
                            <a:pt x="14" y="354"/>
                          </a:lnTo>
                          <a:lnTo>
                            <a:pt x="32" y="378"/>
                          </a:lnTo>
                          <a:lnTo>
                            <a:pt x="2" y="390"/>
                          </a:lnTo>
                          <a:lnTo>
                            <a:pt x="0" y="428"/>
                          </a:lnTo>
                          <a:lnTo>
                            <a:pt x="282" y="578"/>
                          </a:lnTo>
                          <a:lnTo>
                            <a:pt x="442" y="580"/>
                          </a:lnTo>
                          <a:lnTo>
                            <a:pt x="502" y="44"/>
                          </a:lnTo>
                          <a:lnTo>
                            <a:pt x="12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73" name="Freeform 125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25" y="2627"/>
                      <a:ext cx="502" cy="580"/>
                    </a:xfrm>
                    <a:custGeom>
                      <a:avLst/>
                      <a:gdLst>
                        <a:gd name="T0" fmla="*/ 126 w 502"/>
                        <a:gd name="T1" fmla="*/ 0 h 580"/>
                        <a:gd name="T2" fmla="*/ 116 w 502"/>
                        <a:gd name="T3" fmla="*/ 74 h 580"/>
                        <a:gd name="T4" fmla="*/ 74 w 502"/>
                        <a:gd name="T5" fmla="*/ 66 h 580"/>
                        <a:gd name="T6" fmla="*/ 76 w 502"/>
                        <a:gd name="T7" fmla="*/ 164 h 580"/>
                        <a:gd name="T8" fmla="*/ 54 w 502"/>
                        <a:gd name="T9" fmla="*/ 182 h 580"/>
                        <a:gd name="T10" fmla="*/ 86 w 502"/>
                        <a:gd name="T11" fmla="*/ 242 h 580"/>
                        <a:gd name="T12" fmla="*/ 54 w 502"/>
                        <a:gd name="T13" fmla="*/ 268 h 580"/>
                        <a:gd name="T14" fmla="*/ 38 w 502"/>
                        <a:gd name="T15" fmla="*/ 312 h 580"/>
                        <a:gd name="T16" fmla="*/ 14 w 502"/>
                        <a:gd name="T17" fmla="*/ 354 h 580"/>
                        <a:gd name="T18" fmla="*/ 32 w 502"/>
                        <a:gd name="T19" fmla="*/ 378 h 580"/>
                        <a:gd name="T20" fmla="*/ 2 w 502"/>
                        <a:gd name="T21" fmla="*/ 390 h 580"/>
                        <a:gd name="T22" fmla="*/ 0 w 502"/>
                        <a:gd name="T23" fmla="*/ 428 h 580"/>
                        <a:gd name="T24" fmla="*/ 282 w 502"/>
                        <a:gd name="T25" fmla="*/ 578 h 580"/>
                        <a:gd name="T26" fmla="*/ 442 w 502"/>
                        <a:gd name="T27" fmla="*/ 580 h 580"/>
                        <a:gd name="T28" fmla="*/ 502 w 502"/>
                        <a:gd name="T29" fmla="*/ 44 h 580"/>
                        <a:gd name="T30" fmla="*/ 126 w 502"/>
                        <a:gd name="T31" fmla="*/ 0 h 580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502"/>
                        <a:gd name="T49" fmla="*/ 0 h 580"/>
                        <a:gd name="T50" fmla="*/ 502 w 502"/>
                        <a:gd name="T51" fmla="*/ 580 h 580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502" h="580">
                          <a:moveTo>
                            <a:pt x="126" y="0"/>
                          </a:moveTo>
                          <a:lnTo>
                            <a:pt x="116" y="74"/>
                          </a:lnTo>
                          <a:lnTo>
                            <a:pt x="74" y="66"/>
                          </a:lnTo>
                          <a:lnTo>
                            <a:pt x="76" y="164"/>
                          </a:lnTo>
                          <a:lnTo>
                            <a:pt x="54" y="182"/>
                          </a:lnTo>
                          <a:lnTo>
                            <a:pt x="86" y="242"/>
                          </a:lnTo>
                          <a:lnTo>
                            <a:pt x="54" y="268"/>
                          </a:lnTo>
                          <a:lnTo>
                            <a:pt x="38" y="312"/>
                          </a:lnTo>
                          <a:lnTo>
                            <a:pt x="14" y="354"/>
                          </a:lnTo>
                          <a:lnTo>
                            <a:pt x="32" y="378"/>
                          </a:lnTo>
                          <a:lnTo>
                            <a:pt x="2" y="390"/>
                          </a:lnTo>
                          <a:lnTo>
                            <a:pt x="0" y="428"/>
                          </a:lnTo>
                          <a:lnTo>
                            <a:pt x="282" y="578"/>
                          </a:lnTo>
                          <a:lnTo>
                            <a:pt x="442" y="580"/>
                          </a:lnTo>
                          <a:lnTo>
                            <a:pt x="502" y="44"/>
                          </a:lnTo>
                          <a:lnTo>
                            <a:pt x="12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71" name="Text Box 12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2" y="2688"/>
                    <a:ext cx="219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AZ</a:t>
                    </a:r>
                  </a:p>
                </p:txBody>
              </p:sp>
            </p:grpSp>
            <p:grpSp>
              <p:nvGrpSpPr>
                <p:cNvPr id="258" name="Group 329"/>
                <p:cNvGrpSpPr>
                  <a:grpSpLocks/>
                </p:cNvGrpSpPr>
                <p:nvPr/>
              </p:nvGrpSpPr>
              <p:grpSpPr bwMode="auto">
                <a:xfrm>
                  <a:off x="838200" y="4572000"/>
                  <a:ext cx="689423" cy="528837"/>
                  <a:chOff x="1306" y="3390"/>
                  <a:chExt cx="389" cy="350"/>
                </a:xfrm>
                <a:grpFill/>
              </p:grpSpPr>
              <p:sp>
                <p:nvSpPr>
                  <p:cNvPr id="432" name="Freeform 163"/>
                  <p:cNvSpPr>
                    <a:spLocks/>
                  </p:cNvSpPr>
                  <p:nvPr/>
                </p:nvSpPr>
                <p:spPr bwMode="auto">
                  <a:xfrm>
                    <a:off x="1343" y="3420"/>
                    <a:ext cx="32" cy="32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0" y="8"/>
                      </a:cxn>
                      <a:cxn ang="0">
                        <a:pos x="16" y="0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  <a:cxn ang="0">
                        <a:pos x="32" y="16"/>
                      </a:cxn>
                      <a:cxn ang="0">
                        <a:pos x="32" y="16"/>
                      </a:cxn>
                      <a:cxn ang="0">
                        <a:pos x="24" y="32"/>
                      </a:cxn>
                      <a:cxn ang="0">
                        <a:pos x="24" y="32"/>
                      </a:cxn>
                      <a:cxn ang="0">
                        <a:pos x="16" y="32"/>
                      </a:cxn>
                      <a:cxn ang="0">
                        <a:pos x="0" y="24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32" h="32">
                        <a:moveTo>
                          <a:pt x="0" y="16"/>
                        </a:moveTo>
                        <a:lnTo>
                          <a:pt x="0" y="8"/>
                        </a:lnTo>
                        <a:lnTo>
                          <a:pt x="16" y="0"/>
                        </a:lnTo>
                        <a:lnTo>
                          <a:pt x="32" y="0"/>
                        </a:lnTo>
                        <a:lnTo>
                          <a:pt x="32" y="0"/>
                        </a:lnTo>
                        <a:lnTo>
                          <a:pt x="32" y="16"/>
                        </a:lnTo>
                        <a:lnTo>
                          <a:pt x="32" y="16"/>
                        </a:lnTo>
                        <a:lnTo>
                          <a:pt x="24" y="32"/>
                        </a:lnTo>
                        <a:lnTo>
                          <a:pt x="24" y="32"/>
                        </a:lnTo>
                        <a:lnTo>
                          <a:pt x="16" y="32"/>
                        </a:lnTo>
                        <a:lnTo>
                          <a:pt x="0" y="24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3" name="Freeform 164"/>
                  <p:cNvSpPr>
                    <a:spLocks/>
                  </p:cNvSpPr>
                  <p:nvPr/>
                </p:nvSpPr>
                <p:spPr bwMode="auto">
                  <a:xfrm>
                    <a:off x="1455" y="3460"/>
                    <a:ext cx="40" cy="40"/>
                  </a:xfrm>
                  <a:custGeom>
                    <a:avLst/>
                    <a:gdLst/>
                    <a:ahLst/>
                    <a:cxnLst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0"/>
                      </a:cxn>
                      <a:cxn ang="0">
                        <a:pos x="16" y="0"/>
                      </a:cxn>
                      <a:cxn ang="0">
                        <a:pos x="24" y="16"/>
                      </a:cxn>
                      <a:cxn ang="0">
                        <a:pos x="32" y="24"/>
                      </a:cxn>
                      <a:cxn ang="0">
                        <a:pos x="40" y="32"/>
                      </a:cxn>
                      <a:cxn ang="0">
                        <a:pos x="32" y="40"/>
                      </a:cxn>
                      <a:cxn ang="0">
                        <a:pos x="32" y="40"/>
                      </a:cxn>
                      <a:cxn ang="0">
                        <a:pos x="16" y="32"/>
                      </a:cxn>
                      <a:cxn ang="0">
                        <a:pos x="16" y="32"/>
                      </a:cxn>
                      <a:cxn ang="0">
                        <a:pos x="16" y="32"/>
                      </a:cxn>
                      <a:cxn ang="0">
                        <a:pos x="8" y="32"/>
                      </a:cxn>
                      <a:cxn ang="0">
                        <a:pos x="8" y="32"/>
                      </a:cxn>
                      <a:cxn ang="0">
                        <a:pos x="0" y="24"/>
                      </a:cxn>
                      <a:cxn ang="0">
                        <a:pos x="0" y="24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8" y="8"/>
                      </a:cxn>
                    </a:cxnLst>
                    <a:rect l="0" t="0" r="r" b="b"/>
                    <a:pathLst>
                      <a:path w="40" h="40">
                        <a:moveTo>
                          <a:pt x="8" y="8"/>
                        </a:move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16" y="0"/>
                        </a:lnTo>
                        <a:lnTo>
                          <a:pt x="24" y="16"/>
                        </a:lnTo>
                        <a:lnTo>
                          <a:pt x="32" y="24"/>
                        </a:lnTo>
                        <a:lnTo>
                          <a:pt x="40" y="32"/>
                        </a:lnTo>
                        <a:lnTo>
                          <a:pt x="32" y="40"/>
                        </a:lnTo>
                        <a:lnTo>
                          <a:pt x="32" y="40"/>
                        </a:lnTo>
                        <a:lnTo>
                          <a:pt x="16" y="32"/>
                        </a:lnTo>
                        <a:lnTo>
                          <a:pt x="16" y="32"/>
                        </a:lnTo>
                        <a:lnTo>
                          <a:pt x="16" y="32"/>
                        </a:lnTo>
                        <a:lnTo>
                          <a:pt x="8" y="32"/>
                        </a:lnTo>
                        <a:lnTo>
                          <a:pt x="8" y="32"/>
                        </a:lnTo>
                        <a:lnTo>
                          <a:pt x="0" y="24"/>
                        </a:lnTo>
                        <a:lnTo>
                          <a:pt x="0" y="24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8" y="8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4" name="Freeform 167"/>
                  <p:cNvSpPr>
                    <a:spLocks/>
                  </p:cNvSpPr>
                  <p:nvPr/>
                </p:nvSpPr>
                <p:spPr bwMode="auto">
                  <a:xfrm>
                    <a:off x="1519" y="3438"/>
                    <a:ext cx="40" cy="16"/>
                  </a:xfrm>
                  <a:custGeom>
                    <a:avLst/>
                    <a:gdLst/>
                    <a:ahLst/>
                    <a:cxnLst>
                      <a:cxn ang="0">
                        <a:pos x="8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  <a:cxn ang="0">
                        <a:pos x="24" y="16"/>
                      </a:cxn>
                      <a:cxn ang="0">
                        <a:pos x="24" y="16"/>
                      </a:cxn>
                      <a:cxn ang="0">
                        <a:pos x="32" y="16"/>
                      </a:cxn>
                      <a:cxn ang="0">
                        <a:pos x="40" y="16"/>
                      </a:cxn>
                      <a:cxn ang="0">
                        <a:pos x="40" y="8"/>
                      </a:cxn>
                      <a:cxn ang="0">
                        <a:pos x="24" y="8"/>
                      </a:cxn>
                      <a:cxn ang="0">
                        <a:pos x="8" y="8"/>
                      </a:cxn>
                      <a:cxn ang="0">
                        <a:pos x="8" y="0"/>
                      </a:cxn>
                    </a:cxnLst>
                    <a:rect l="0" t="0" r="r" b="b"/>
                    <a:pathLst>
                      <a:path w="40" h="16">
                        <a:moveTo>
                          <a:pt x="8" y="0"/>
                        </a:moveTo>
                        <a:lnTo>
                          <a:pt x="0" y="16"/>
                        </a:lnTo>
                        <a:lnTo>
                          <a:pt x="0" y="16"/>
                        </a:lnTo>
                        <a:lnTo>
                          <a:pt x="24" y="16"/>
                        </a:lnTo>
                        <a:lnTo>
                          <a:pt x="24" y="16"/>
                        </a:lnTo>
                        <a:lnTo>
                          <a:pt x="32" y="16"/>
                        </a:lnTo>
                        <a:lnTo>
                          <a:pt x="40" y="16"/>
                        </a:lnTo>
                        <a:lnTo>
                          <a:pt x="40" y="8"/>
                        </a:lnTo>
                        <a:lnTo>
                          <a:pt x="24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5" name="Freeform 168"/>
                  <p:cNvSpPr>
                    <a:spLocks/>
                  </p:cNvSpPr>
                  <p:nvPr/>
                </p:nvSpPr>
                <p:spPr bwMode="auto">
                  <a:xfrm>
                    <a:off x="1567" y="3516"/>
                    <a:ext cx="48" cy="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  <a:cxn ang="0">
                        <a:pos x="16" y="8"/>
                      </a:cxn>
                      <a:cxn ang="0">
                        <a:pos x="32" y="8"/>
                      </a:cxn>
                      <a:cxn ang="0">
                        <a:pos x="32" y="8"/>
                      </a:cxn>
                      <a:cxn ang="0">
                        <a:pos x="40" y="8"/>
                      </a:cxn>
                      <a:cxn ang="0">
                        <a:pos x="40" y="16"/>
                      </a:cxn>
                      <a:cxn ang="0">
                        <a:pos x="48" y="16"/>
                      </a:cxn>
                      <a:cxn ang="0">
                        <a:pos x="48" y="24"/>
                      </a:cxn>
                      <a:cxn ang="0">
                        <a:pos x="32" y="24"/>
                      </a:cxn>
                      <a:cxn ang="0">
                        <a:pos x="32" y="24"/>
                      </a:cxn>
                      <a:cxn ang="0">
                        <a:pos x="24" y="32"/>
                      </a:cxn>
                      <a:cxn ang="0">
                        <a:pos x="16" y="32"/>
                      </a:cxn>
                      <a:cxn ang="0">
                        <a:pos x="16" y="24"/>
                      </a:cxn>
                      <a:cxn ang="0">
                        <a:pos x="16" y="24"/>
                      </a:cxn>
                      <a:cxn ang="0">
                        <a:pos x="8" y="16"/>
                      </a:cxn>
                      <a:cxn ang="0">
                        <a:pos x="8" y="1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8" h="3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16" y="8"/>
                        </a:lnTo>
                        <a:lnTo>
                          <a:pt x="32" y="8"/>
                        </a:lnTo>
                        <a:lnTo>
                          <a:pt x="32" y="8"/>
                        </a:lnTo>
                        <a:lnTo>
                          <a:pt x="40" y="8"/>
                        </a:lnTo>
                        <a:lnTo>
                          <a:pt x="40" y="16"/>
                        </a:lnTo>
                        <a:lnTo>
                          <a:pt x="48" y="16"/>
                        </a:lnTo>
                        <a:lnTo>
                          <a:pt x="48" y="24"/>
                        </a:lnTo>
                        <a:lnTo>
                          <a:pt x="32" y="24"/>
                        </a:lnTo>
                        <a:lnTo>
                          <a:pt x="32" y="24"/>
                        </a:lnTo>
                        <a:lnTo>
                          <a:pt x="24" y="32"/>
                        </a:lnTo>
                        <a:lnTo>
                          <a:pt x="16" y="32"/>
                        </a:lnTo>
                        <a:lnTo>
                          <a:pt x="16" y="24"/>
                        </a:lnTo>
                        <a:lnTo>
                          <a:pt x="16" y="24"/>
                        </a:lnTo>
                        <a:lnTo>
                          <a:pt x="8" y="16"/>
                        </a:lnTo>
                        <a:lnTo>
                          <a:pt x="8" y="1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6" name="Freeform 171"/>
                  <p:cNvSpPr>
                    <a:spLocks/>
                  </p:cNvSpPr>
                  <p:nvPr/>
                </p:nvSpPr>
                <p:spPr bwMode="auto">
                  <a:xfrm>
                    <a:off x="1607" y="3564"/>
                    <a:ext cx="88" cy="104"/>
                  </a:xfrm>
                  <a:custGeom>
                    <a:avLst/>
                    <a:gdLst/>
                    <a:ahLst/>
                    <a:cxnLst>
                      <a:cxn ang="0">
                        <a:pos x="16" y="8"/>
                      </a:cxn>
                      <a:cxn ang="0">
                        <a:pos x="16" y="0"/>
                      </a:cxn>
                      <a:cxn ang="0">
                        <a:pos x="16" y="0"/>
                      </a:cxn>
                      <a:cxn ang="0">
                        <a:pos x="32" y="16"/>
                      </a:cxn>
                      <a:cxn ang="0">
                        <a:pos x="32" y="16"/>
                      </a:cxn>
                      <a:cxn ang="0">
                        <a:pos x="64" y="32"/>
                      </a:cxn>
                      <a:cxn ang="0">
                        <a:pos x="72" y="32"/>
                      </a:cxn>
                      <a:cxn ang="0">
                        <a:pos x="72" y="32"/>
                      </a:cxn>
                      <a:cxn ang="0">
                        <a:pos x="72" y="40"/>
                      </a:cxn>
                      <a:cxn ang="0">
                        <a:pos x="72" y="40"/>
                      </a:cxn>
                      <a:cxn ang="0">
                        <a:pos x="80" y="56"/>
                      </a:cxn>
                      <a:cxn ang="0">
                        <a:pos x="88" y="56"/>
                      </a:cxn>
                      <a:cxn ang="0">
                        <a:pos x="88" y="56"/>
                      </a:cxn>
                      <a:cxn ang="0">
                        <a:pos x="88" y="72"/>
                      </a:cxn>
                      <a:cxn ang="0">
                        <a:pos x="72" y="80"/>
                      </a:cxn>
                      <a:cxn ang="0">
                        <a:pos x="40" y="88"/>
                      </a:cxn>
                      <a:cxn ang="0">
                        <a:pos x="32" y="104"/>
                      </a:cxn>
                      <a:cxn ang="0">
                        <a:pos x="32" y="104"/>
                      </a:cxn>
                      <a:cxn ang="0">
                        <a:pos x="24" y="104"/>
                      </a:cxn>
                      <a:cxn ang="0">
                        <a:pos x="8" y="96"/>
                      </a:cxn>
                      <a:cxn ang="0">
                        <a:pos x="16" y="72"/>
                      </a:cxn>
                      <a:cxn ang="0">
                        <a:pos x="16" y="64"/>
                      </a:cxn>
                      <a:cxn ang="0">
                        <a:pos x="0" y="48"/>
                      </a:cxn>
                      <a:cxn ang="0">
                        <a:pos x="0" y="40"/>
                      </a:cxn>
                      <a:cxn ang="0">
                        <a:pos x="8" y="40"/>
                      </a:cxn>
                      <a:cxn ang="0">
                        <a:pos x="16" y="40"/>
                      </a:cxn>
                      <a:cxn ang="0">
                        <a:pos x="16" y="40"/>
                      </a:cxn>
                      <a:cxn ang="0">
                        <a:pos x="16" y="16"/>
                      </a:cxn>
                      <a:cxn ang="0">
                        <a:pos x="16" y="8"/>
                      </a:cxn>
                    </a:cxnLst>
                    <a:rect l="0" t="0" r="r" b="b"/>
                    <a:pathLst>
                      <a:path w="88" h="104">
                        <a:moveTo>
                          <a:pt x="16" y="8"/>
                        </a:moveTo>
                        <a:lnTo>
                          <a:pt x="16" y="0"/>
                        </a:lnTo>
                        <a:lnTo>
                          <a:pt x="16" y="0"/>
                        </a:lnTo>
                        <a:lnTo>
                          <a:pt x="32" y="16"/>
                        </a:lnTo>
                        <a:lnTo>
                          <a:pt x="32" y="16"/>
                        </a:lnTo>
                        <a:lnTo>
                          <a:pt x="64" y="32"/>
                        </a:lnTo>
                        <a:lnTo>
                          <a:pt x="72" y="32"/>
                        </a:lnTo>
                        <a:lnTo>
                          <a:pt x="72" y="32"/>
                        </a:lnTo>
                        <a:lnTo>
                          <a:pt x="72" y="40"/>
                        </a:lnTo>
                        <a:lnTo>
                          <a:pt x="72" y="40"/>
                        </a:lnTo>
                        <a:lnTo>
                          <a:pt x="80" y="56"/>
                        </a:lnTo>
                        <a:lnTo>
                          <a:pt x="88" y="56"/>
                        </a:lnTo>
                        <a:lnTo>
                          <a:pt x="88" y="56"/>
                        </a:lnTo>
                        <a:lnTo>
                          <a:pt x="88" y="72"/>
                        </a:lnTo>
                        <a:lnTo>
                          <a:pt x="72" y="80"/>
                        </a:lnTo>
                        <a:lnTo>
                          <a:pt x="40" y="88"/>
                        </a:lnTo>
                        <a:lnTo>
                          <a:pt x="32" y="104"/>
                        </a:lnTo>
                        <a:lnTo>
                          <a:pt x="32" y="104"/>
                        </a:lnTo>
                        <a:lnTo>
                          <a:pt x="24" y="104"/>
                        </a:lnTo>
                        <a:lnTo>
                          <a:pt x="8" y="96"/>
                        </a:lnTo>
                        <a:lnTo>
                          <a:pt x="16" y="72"/>
                        </a:lnTo>
                        <a:lnTo>
                          <a:pt x="16" y="64"/>
                        </a:lnTo>
                        <a:lnTo>
                          <a:pt x="0" y="48"/>
                        </a:lnTo>
                        <a:lnTo>
                          <a:pt x="0" y="40"/>
                        </a:lnTo>
                        <a:lnTo>
                          <a:pt x="8" y="40"/>
                        </a:lnTo>
                        <a:lnTo>
                          <a:pt x="16" y="40"/>
                        </a:lnTo>
                        <a:lnTo>
                          <a:pt x="16" y="40"/>
                        </a:lnTo>
                        <a:lnTo>
                          <a:pt x="16" y="16"/>
                        </a:lnTo>
                        <a:lnTo>
                          <a:pt x="16" y="8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7" name="Freeform 173"/>
                  <p:cNvSpPr>
                    <a:spLocks/>
                  </p:cNvSpPr>
                  <p:nvPr/>
                </p:nvSpPr>
                <p:spPr bwMode="auto">
                  <a:xfrm>
                    <a:off x="1543" y="3470"/>
                    <a:ext cx="8" cy="8"/>
                  </a:xfrm>
                  <a:custGeom>
                    <a:avLst/>
                    <a:gdLst/>
                    <a:ahLst/>
                    <a:cxnLst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</a:cxnLst>
                    <a:rect l="0" t="0" r="r" b="b"/>
                    <a:pathLst>
                      <a:path w="8" h="8">
                        <a:moveTo>
                          <a:pt x="8" y="0"/>
                        </a:move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8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1567" y="3494"/>
                    <a:ext cx="16" cy="1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9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1311" y="3390"/>
                    <a:ext cx="24" cy="1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40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1306" y="3536"/>
                    <a:ext cx="248" cy="2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square" lIns="0" tIns="0" rIns="0" bIns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en-US" sz="1000" dirty="0">
                        <a:solidFill>
                          <a:srgbClr val="000000"/>
                        </a:solidFill>
                        <a:cs typeface="Times New Roman" pitchFamily="18" charset="0"/>
                      </a:rPr>
                      <a:t>H</a:t>
                    </a:r>
                    <a:r>
                      <a:rPr lang="en-US" altLang="en-US" sz="1000" dirty="0">
                        <a:solidFill>
                          <a:srgbClr val="000000"/>
                        </a:solidFill>
                        <a:latin typeface="+mj-lt"/>
                      </a:rPr>
                      <a:t>I</a:t>
                    </a:r>
                    <a:endParaRPr lang="en-US" altLang="en-US" sz="1000" b="1" dirty="0">
                      <a:solidFill>
                        <a:srgbClr val="000000"/>
                      </a:solidFill>
                      <a:latin typeface="Helvetica" pitchFamily="34" charset="0"/>
                    </a:endParaRPr>
                  </a:p>
                  <a:p>
                    <a:pPr>
                      <a:defRPr/>
                    </a:pPr>
                    <a:endParaRPr lang="en-US" altLang="en-US" sz="1000" dirty="0"/>
                  </a:p>
                </p:txBody>
              </p:sp>
            </p:grpSp>
          </p:grpSp>
          <p:sp>
            <p:nvSpPr>
              <p:cNvPr id="509" name="5-Point Star 508"/>
              <p:cNvSpPr/>
              <p:nvPr/>
            </p:nvSpPr>
            <p:spPr>
              <a:xfrm>
                <a:off x="1600200" y="3886200"/>
                <a:ext cx="76200" cy="76200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2" name="Group 516"/>
            <p:cNvGrpSpPr/>
            <p:nvPr/>
          </p:nvGrpSpPr>
          <p:grpSpPr>
            <a:xfrm>
              <a:off x="4238314" y="2256678"/>
              <a:ext cx="1452346" cy="945073"/>
              <a:chOff x="4191000" y="3386520"/>
              <a:chExt cx="1746608" cy="1109280"/>
            </a:xfrm>
            <a:solidFill>
              <a:srgbClr val="99FF99"/>
            </a:solidFill>
          </p:grpSpPr>
          <p:grpSp>
            <p:nvGrpSpPr>
              <p:cNvPr id="266" name="Group 489"/>
              <p:cNvGrpSpPr/>
              <p:nvPr/>
            </p:nvGrpSpPr>
            <p:grpSpPr>
              <a:xfrm>
                <a:off x="4191000" y="3386520"/>
                <a:ext cx="1746608" cy="1109280"/>
                <a:chOff x="4213560" y="3276600"/>
                <a:chExt cx="1746608" cy="1109280"/>
              </a:xfrm>
              <a:grpFill/>
            </p:grpSpPr>
            <p:grpSp>
              <p:nvGrpSpPr>
                <p:cNvPr id="270" name="Group 1411"/>
                <p:cNvGrpSpPr>
                  <a:grpSpLocks/>
                </p:cNvGrpSpPr>
                <p:nvPr/>
              </p:nvGrpSpPr>
              <p:grpSpPr bwMode="auto">
                <a:xfrm>
                  <a:off x="4213560" y="3387596"/>
                  <a:ext cx="1005535" cy="461617"/>
                  <a:chOff x="2450" y="1928"/>
                  <a:chExt cx="692" cy="326"/>
                </a:xfrm>
                <a:grpFill/>
              </p:grpSpPr>
              <p:grpSp>
                <p:nvGrpSpPr>
                  <p:cNvPr id="274" name="Group 141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50" y="1928"/>
                    <a:ext cx="692" cy="326"/>
                    <a:chOff x="2428" y="2090"/>
                    <a:chExt cx="650" cy="306"/>
                  </a:xfrm>
                  <a:grpFill/>
                </p:grpSpPr>
                <p:sp>
                  <p:nvSpPr>
                    <p:cNvPr id="260" name="Freeform 141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28" y="2090"/>
                      <a:ext cx="650" cy="306"/>
                    </a:xfrm>
                    <a:custGeom>
                      <a:avLst/>
                      <a:gdLst>
                        <a:gd name="T0" fmla="*/ 4 w 650"/>
                        <a:gd name="T1" fmla="*/ 0 h 306"/>
                        <a:gd name="T2" fmla="*/ 0 w 650"/>
                        <a:gd name="T3" fmla="*/ 202 h 306"/>
                        <a:gd name="T4" fmla="*/ 144 w 650"/>
                        <a:gd name="T5" fmla="*/ 208 h 306"/>
                        <a:gd name="T6" fmla="*/ 144 w 650"/>
                        <a:gd name="T7" fmla="*/ 306 h 306"/>
                        <a:gd name="T8" fmla="*/ 342 w 650"/>
                        <a:gd name="T9" fmla="*/ 304 h 306"/>
                        <a:gd name="T10" fmla="*/ 520 w 650"/>
                        <a:gd name="T11" fmla="*/ 300 h 306"/>
                        <a:gd name="T12" fmla="*/ 650 w 650"/>
                        <a:gd name="T13" fmla="*/ 304 h 306"/>
                        <a:gd name="T14" fmla="*/ 608 w 650"/>
                        <a:gd name="T15" fmla="*/ 216 h 306"/>
                        <a:gd name="T16" fmla="*/ 582 w 650"/>
                        <a:gd name="T17" fmla="*/ 136 h 306"/>
                        <a:gd name="T18" fmla="*/ 550 w 650"/>
                        <a:gd name="T19" fmla="*/ 54 h 306"/>
                        <a:gd name="T20" fmla="*/ 478 w 650"/>
                        <a:gd name="T21" fmla="*/ 0 h 306"/>
                        <a:gd name="T22" fmla="*/ 442 w 650"/>
                        <a:gd name="T23" fmla="*/ 32 h 306"/>
                        <a:gd name="T24" fmla="*/ 402 w 650"/>
                        <a:gd name="T25" fmla="*/ 10 h 306"/>
                        <a:gd name="T26" fmla="*/ 224 w 650"/>
                        <a:gd name="T27" fmla="*/ 4 h 306"/>
                        <a:gd name="T28" fmla="*/ 4 w 650"/>
                        <a:gd name="T29" fmla="*/ 0 h 30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650"/>
                        <a:gd name="T46" fmla="*/ 0 h 306"/>
                        <a:gd name="T47" fmla="*/ 650 w 650"/>
                        <a:gd name="T48" fmla="*/ 306 h 30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650" h="306">
                          <a:moveTo>
                            <a:pt x="4" y="0"/>
                          </a:moveTo>
                          <a:lnTo>
                            <a:pt x="0" y="202"/>
                          </a:lnTo>
                          <a:lnTo>
                            <a:pt x="144" y="208"/>
                          </a:lnTo>
                          <a:lnTo>
                            <a:pt x="144" y="306"/>
                          </a:lnTo>
                          <a:lnTo>
                            <a:pt x="342" y="304"/>
                          </a:lnTo>
                          <a:lnTo>
                            <a:pt x="520" y="300"/>
                          </a:lnTo>
                          <a:lnTo>
                            <a:pt x="650" y="304"/>
                          </a:lnTo>
                          <a:lnTo>
                            <a:pt x="608" y="216"/>
                          </a:lnTo>
                          <a:lnTo>
                            <a:pt x="582" y="136"/>
                          </a:lnTo>
                          <a:lnTo>
                            <a:pt x="550" y="54"/>
                          </a:lnTo>
                          <a:lnTo>
                            <a:pt x="478" y="0"/>
                          </a:lnTo>
                          <a:lnTo>
                            <a:pt x="442" y="32"/>
                          </a:lnTo>
                          <a:lnTo>
                            <a:pt x="402" y="10"/>
                          </a:lnTo>
                          <a:lnTo>
                            <a:pt x="224" y="4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1" name="Freeform 141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28" y="2090"/>
                      <a:ext cx="650" cy="306"/>
                    </a:xfrm>
                    <a:custGeom>
                      <a:avLst/>
                      <a:gdLst>
                        <a:gd name="T0" fmla="*/ 4 w 650"/>
                        <a:gd name="T1" fmla="*/ 0 h 306"/>
                        <a:gd name="T2" fmla="*/ 0 w 650"/>
                        <a:gd name="T3" fmla="*/ 202 h 306"/>
                        <a:gd name="T4" fmla="*/ 144 w 650"/>
                        <a:gd name="T5" fmla="*/ 208 h 306"/>
                        <a:gd name="T6" fmla="*/ 144 w 650"/>
                        <a:gd name="T7" fmla="*/ 306 h 306"/>
                        <a:gd name="T8" fmla="*/ 342 w 650"/>
                        <a:gd name="T9" fmla="*/ 304 h 306"/>
                        <a:gd name="T10" fmla="*/ 520 w 650"/>
                        <a:gd name="T11" fmla="*/ 300 h 306"/>
                        <a:gd name="T12" fmla="*/ 650 w 650"/>
                        <a:gd name="T13" fmla="*/ 304 h 306"/>
                        <a:gd name="T14" fmla="*/ 608 w 650"/>
                        <a:gd name="T15" fmla="*/ 216 h 306"/>
                        <a:gd name="T16" fmla="*/ 582 w 650"/>
                        <a:gd name="T17" fmla="*/ 136 h 306"/>
                        <a:gd name="T18" fmla="*/ 550 w 650"/>
                        <a:gd name="T19" fmla="*/ 54 h 306"/>
                        <a:gd name="T20" fmla="*/ 478 w 650"/>
                        <a:gd name="T21" fmla="*/ 0 h 306"/>
                        <a:gd name="T22" fmla="*/ 442 w 650"/>
                        <a:gd name="T23" fmla="*/ 32 h 306"/>
                        <a:gd name="T24" fmla="*/ 402 w 650"/>
                        <a:gd name="T25" fmla="*/ 10 h 306"/>
                        <a:gd name="T26" fmla="*/ 224 w 650"/>
                        <a:gd name="T27" fmla="*/ 4 h 306"/>
                        <a:gd name="T28" fmla="*/ 4 w 650"/>
                        <a:gd name="T29" fmla="*/ 0 h 30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650"/>
                        <a:gd name="T46" fmla="*/ 0 h 306"/>
                        <a:gd name="T47" fmla="*/ 650 w 650"/>
                        <a:gd name="T48" fmla="*/ 306 h 30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650" h="306">
                          <a:moveTo>
                            <a:pt x="4" y="0"/>
                          </a:moveTo>
                          <a:lnTo>
                            <a:pt x="0" y="202"/>
                          </a:lnTo>
                          <a:lnTo>
                            <a:pt x="144" y="208"/>
                          </a:lnTo>
                          <a:lnTo>
                            <a:pt x="144" y="306"/>
                          </a:lnTo>
                          <a:lnTo>
                            <a:pt x="342" y="304"/>
                          </a:lnTo>
                          <a:lnTo>
                            <a:pt x="520" y="300"/>
                          </a:lnTo>
                          <a:lnTo>
                            <a:pt x="650" y="304"/>
                          </a:lnTo>
                          <a:lnTo>
                            <a:pt x="608" y="216"/>
                          </a:lnTo>
                          <a:lnTo>
                            <a:pt x="582" y="136"/>
                          </a:lnTo>
                          <a:lnTo>
                            <a:pt x="550" y="54"/>
                          </a:lnTo>
                          <a:lnTo>
                            <a:pt x="478" y="0"/>
                          </a:lnTo>
                          <a:lnTo>
                            <a:pt x="442" y="32"/>
                          </a:lnTo>
                          <a:lnTo>
                            <a:pt x="402" y="10"/>
                          </a:lnTo>
                          <a:lnTo>
                            <a:pt x="224" y="4"/>
                          </a:lnTo>
                          <a:lnTo>
                            <a:pt x="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9" name="Text Box 14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00" y="1953"/>
                    <a:ext cx="227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NE</a:t>
                    </a:r>
                  </a:p>
                </p:txBody>
              </p:sp>
            </p:grpSp>
            <p:grpSp>
              <p:nvGrpSpPr>
                <p:cNvPr id="278" name="Group 1416"/>
                <p:cNvGrpSpPr>
                  <a:grpSpLocks/>
                </p:cNvGrpSpPr>
                <p:nvPr/>
              </p:nvGrpSpPr>
              <p:grpSpPr bwMode="auto">
                <a:xfrm>
                  <a:off x="4424257" y="3839302"/>
                  <a:ext cx="886381" cy="458786"/>
                  <a:chOff x="2595" y="2247"/>
                  <a:chExt cx="610" cy="324"/>
                </a:xfrm>
                <a:grpFill/>
              </p:grpSpPr>
              <p:grpSp>
                <p:nvGrpSpPr>
                  <p:cNvPr id="282" name="Group 141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95" y="2247"/>
                    <a:ext cx="610" cy="324"/>
                    <a:chOff x="2565" y="2389"/>
                    <a:chExt cx="573" cy="305"/>
                  </a:xfrm>
                  <a:grpFill/>
                </p:grpSpPr>
                <p:sp>
                  <p:nvSpPr>
                    <p:cNvPr id="256" name="Freeform 141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566" y="2390"/>
                      <a:ext cx="572" cy="304"/>
                    </a:xfrm>
                    <a:custGeom>
                      <a:avLst/>
                      <a:gdLst>
                        <a:gd name="T0" fmla="*/ 4 w 572"/>
                        <a:gd name="T1" fmla="*/ 0 h 304"/>
                        <a:gd name="T2" fmla="*/ 2 w 572"/>
                        <a:gd name="T3" fmla="*/ 176 h 304"/>
                        <a:gd name="T4" fmla="*/ 0 w 572"/>
                        <a:gd name="T5" fmla="*/ 302 h 304"/>
                        <a:gd name="T6" fmla="*/ 572 w 572"/>
                        <a:gd name="T7" fmla="*/ 304 h 304"/>
                        <a:gd name="T8" fmla="*/ 560 w 572"/>
                        <a:gd name="T9" fmla="*/ 144 h 304"/>
                        <a:gd name="T10" fmla="*/ 560 w 572"/>
                        <a:gd name="T11" fmla="*/ 84 h 304"/>
                        <a:gd name="T12" fmla="*/ 514 w 572"/>
                        <a:gd name="T13" fmla="*/ 48 h 304"/>
                        <a:gd name="T14" fmla="*/ 528 w 572"/>
                        <a:gd name="T15" fmla="*/ 16 h 304"/>
                        <a:gd name="T16" fmla="*/ 508 w 572"/>
                        <a:gd name="T17" fmla="*/ 0 h 304"/>
                        <a:gd name="T18" fmla="*/ 248 w 572"/>
                        <a:gd name="T19" fmla="*/ 0 h 304"/>
                        <a:gd name="T20" fmla="*/ 4 w 572"/>
                        <a:gd name="T21" fmla="*/ 0 h 30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72"/>
                        <a:gd name="T34" fmla="*/ 0 h 304"/>
                        <a:gd name="T35" fmla="*/ 572 w 572"/>
                        <a:gd name="T36" fmla="*/ 304 h 30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72" h="304">
                          <a:moveTo>
                            <a:pt x="4" y="0"/>
                          </a:moveTo>
                          <a:lnTo>
                            <a:pt x="2" y="176"/>
                          </a:lnTo>
                          <a:lnTo>
                            <a:pt x="0" y="302"/>
                          </a:lnTo>
                          <a:lnTo>
                            <a:pt x="572" y="304"/>
                          </a:lnTo>
                          <a:lnTo>
                            <a:pt x="560" y="144"/>
                          </a:lnTo>
                          <a:lnTo>
                            <a:pt x="560" y="84"/>
                          </a:lnTo>
                          <a:lnTo>
                            <a:pt x="514" y="48"/>
                          </a:lnTo>
                          <a:lnTo>
                            <a:pt x="528" y="16"/>
                          </a:lnTo>
                          <a:lnTo>
                            <a:pt x="508" y="0"/>
                          </a:lnTo>
                          <a:lnTo>
                            <a:pt x="248" y="0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57" name="Freeform 141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565" y="2389"/>
                      <a:ext cx="572" cy="304"/>
                    </a:xfrm>
                    <a:custGeom>
                      <a:avLst/>
                      <a:gdLst>
                        <a:gd name="T0" fmla="*/ 4 w 572"/>
                        <a:gd name="T1" fmla="*/ 0 h 304"/>
                        <a:gd name="T2" fmla="*/ 2 w 572"/>
                        <a:gd name="T3" fmla="*/ 176 h 304"/>
                        <a:gd name="T4" fmla="*/ 0 w 572"/>
                        <a:gd name="T5" fmla="*/ 302 h 304"/>
                        <a:gd name="T6" fmla="*/ 572 w 572"/>
                        <a:gd name="T7" fmla="*/ 304 h 304"/>
                        <a:gd name="T8" fmla="*/ 560 w 572"/>
                        <a:gd name="T9" fmla="*/ 144 h 304"/>
                        <a:gd name="T10" fmla="*/ 560 w 572"/>
                        <a:gd name="T11" fmla="*/ 84 h 304"/>
                        <a:gd name="T12" fmla="*/ 514 w 572"/>
                        <a:gd name="T13" fmla="*/ 48 h 304"/>
                        <a:gd name="T14" fmla="*/ 528 w 572"/>
                        <a:gd name="T15" fmla="*/ 16 h 304"/>
                        <a:gd name="T16" fmla="*/ 508 w 572"/>
                        <a:gd name="T17" fmla="*/ 0 h 304"/>
                        <a:gd name="T18" fmla="*/ 248 w 572"/>
                        <a:gd name="T19" fmla="*/ 0 h 304"/>
                        <a:gd name="T20" fmla="*/ 4 w 572"/>
                        <a:gd name="T21" fmla="*/ 0 h 30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72"/>
                        <a:gd name="T34" fmla="*/ 0 h 304"/>
                        <a:gd name="T35" fmla="*/ 572 w 572"/>
                        <a:gd name="T36" fmla="*/ 304 h 30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72" h="304">
                          <a:moveTo>
                            <a:pt x="4" y="0"/>
                          </a:moveTo>
                          <a:lnTo>
                            <a:pt x="2" y="176"/>
                          </a:lnTo>
                          <a:lnTo>
                            <a:pt x="0" y="302"/>
                          </a:lnTo>
                          <a:lnTo>
                            <a:pt x="572" y="304"/>
                          </a:lnTo>
                          <a:lnTo>
                            <a:pt x="560" y="144"/>
                          </a:lnTo>
                          <a:lnTo>
                            <a:pt x="560" y="84"/>
                          </a:lnTo>
                          <a:lnTo>
                            <a:pt x="514" y="48"/>
                          </a:lnTo>
                          <a:lnTo>
                            <a:pt x="528" y="16"/>
                          </a:lnTo>
                          <a:lnTo>
                            <a:pt x="508" y="0"/>
                          </a:lnTo>
                          <a:lnTo>
                            <a:pt x="248" y="0"/>
                          </a:lnTo>
                          <a:lnTo>
                            <a:pt x="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5" name="Text Box 14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60" y="2310"/>
                    <a:ext cx="214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KS</a:t>
                    </a:r>
                  </a:p>
                </p:txBody>
              </p:sp>
            </p:grpSp>
            <p:grpSp>
              <p:nvGrpSpPr>
                <p:cNvPr id="286" name="Group 1436"/>
                <p:cNvGrpSpPr>
                  <a:grpSpLocks/>
                </p:cNvGrpSpPr>
                <p:nvPr/>
              </p:nvGrpSpPr>
              <p:grpSpPr bwMode="auto">
                <a:xfrm>
                  <a:off x="5029200" y="3276600"/>
                  <a:ext cx="698933" cy="460202"/>
                  <a:chOff x="3027" y="1854"/>
                  <a:chExt cx="481" cy="325"/>
                </a:xfrm>
                <a:grpFill/>
              </p:grpSpPr>
              <p:grpSp>
                <p:nvGrpSpPr>
                  <p:cNvPr id="290" name="Group 14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027" y="1854"/>
                    <a:ext cx="481" cy="325"/>
                    <a:chOff x="2970" y="2020"/>
                    <a:chExt cx="452" cy="306"/>
                  </a:xfrm>
                  <a:grpFill/>
                </p:grpSpPr>
                <p:sp>
                  <p:nvSpPr>
                    <p:cNvPr id="240" name="Freeform 143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970" y="2020"/>
                      <a:ext cx="452" cy="306"/>
                    </a:xfrm>
                    <a:custGeom>
                      <a:avLst/>
                      <a:gdLst>
                        <a:gd name="T0" fmla="*/ 6 w 452"/>
                        <a:gd name="T1" fmla="*/ 14 h 306"/>
                        <a:gd name="T2" fmla="*/ 0 w 452"/>
                        <a:gd name="T3" fmla="*/ 66 h 306"/>
                        <a:gd name="T4" fmla="*/ 8 w 452"/>
                        <a:gd name="T5" fmla="*/ 126 h 306"/>
                        <a:gd name="T6" fmla="*/ 52 w 452"/>
                        <a:gd name="T7" fmla="*/ 242 h 306"/>
                        <a:gd name="T8" fmla="*/ 74 w 452"/>
                        <a:gd name="T9" fmla="*/ 306 h 306"/>
                        <a:gd name="T10" fmla="*/ 340 w 452"/>
                        <a:gd name="T11" fmla="*/ 290 h 306"/>
                        <a:gd name="T12" fmla="*/ 384 w 452"/>
                        <a:gd name="T13" fmla="*/ 306 h 306"/>
                        <a:gd name="T14" fmla="*/ 410 w 452"/>
                        <a:gd name="T15" fmla="*/ 246 h 306"/>
                        <a:gd name="T16" fmla="*/ 402 w 452"/>
                        <a:gd name="T17" fmla="*/ 202 h 306"/>
                        <a:gd name="T18" fmla="*/ 446 w 452"/>
                        <a:gd name="T19" fmla="*/ 194 h 306"/>
                        <a:gd name="T20" fmla="*/ 452 w 452"/>
                        <a:gd name="T21" fmla="*/ 126 h 306"/>
                        <a:gd name="T22" fmla="*/ 424 w 452"/>
                        <a:gd name="T23" fmla="*/ 98 h 306"/>
                        <a:gd name="T24" fmla="*/ 378 w 452"/>
                        <a:gd name="T25" fmla="*/ 66 h 306"/>
                        <a:gd name="T26" fmla="*/ 388 w 452"/>
                        <a:gd name="T27" fmla="*/ 28 h 306"/>
                        <a:gd name="T28" fmla="*/ 368 w 452"/>
                        <a:gd name="T29" fmla="*/ 0 h 306"/>
                        <a:gd name="T30" fmla="*/ 268 w 452"/>
                        <a:gd name="T31" fmla="*/ 2 h 306"/>
                        <a:gd name="T32" fmla="*/ 168 w 452"/>
                        <a:gd name="T33" fmla="*/ 6 h 306"/>
                        <a:gd name="T34" fmla="*/ 6 w 452"/>
                        <a:gd name="T35" fmla="*/ 14 h 30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452"/>
                        <a:gd name="T55" fmla="*/ 0 h 306"/>
                        <a:gd name="T56" fmla="*/ 452 w 452"/>
                        <a:gd name="T57" fmla="*/ 306 h 30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452" h="306">
                          <a:moveTo>
                            <a:pt x="6" y="14"/>
                          </a:moveTo>
                          <a:lnTo>
                            <a:pt x="0" y="66"/>
                          </a:lnTo>
                          <a:lnTo>
                            <a:pt x="8" y="126"/>
                          </a:lnTo>
                          <a:lnTo>
                            <a:pt x="52" y="242"/>
                          </a:lnTo>
                          <a:lnTo>
                            <a:pt x="74" y="306"/>
                          </a:lnTo>
                          <a:lnTo>
                            <a:pt x="340" y="290"/>
                          </a:lnTo>
                          <a:lnTo>
                            <a:pt x="384" y="306"/>
                          </a:lnTo>
                          <a:lnTo>
                            <a:pt x="410" y="246"/>
                          </a:lnTo>
                          <a:lnTo>
                            <a:pt x="402" y="202"/>
                          </a:lnTo>
                          <a:lnTo>
                            <a:pt x="446" y="194"/>
                          </a:lnTo>
                          <a:lnTo>
                            <a:pt x="452" y="126"/>
                          </a:lnTo>
                          <a:lnTo>
                            <a:pt x="424" y="98"/>
                          </a:lnTo>
                          <a:lnTo>
                            <a:pt x="378" y="66"/>
                          </a:lnTo>
                          <a:lnTo>
                            <a:pt x="388" y="28"/>
                          </a:lnTo>
                          <a:lnTo>
                            <a:pt x="368" y="0"/>
                          </a:lnTo>
                          <a:lnTo>
                            <a:pt x="268" y="2"/>
                          </a:lnTo>
                          <a:lnTo>
                            <a:pt x="168" y="6"/>
                          </a:lnTo>
                          <a:lnTo>
                            <a:pt x="6" y="1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1" name="Freeform 143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970" y="2020"/>
                      <a:ext cx="452" cy="306"/>
                    </a:xfrm>
                    <a:custGeom>
                      <a:avLst/>
                      <a:gdLst>
                        <a:gd name="T0" fmla="*/ 6 w 452"/>
                        <a:gd name="T1" fmla="*/ 14 h 306"/>
                        <a:gd name="T2" fmla="*/ 0 w 452"/>
                        <a:gd name="T3" fmla="*/ 66 h 306"/>
                        <a:gd name="T4" fmla="*/ 8 w 452"/>
                        <a:gd name="T5" fmla="*/ 126 h 306"/>
                        <a:gd name="T6" fmla="*/ 52 w 452"/>
                        <a:gd name="T7" fmla="*/ 242 h 306"/>
                        <a:gd name="T8" fmla="*/ 74 w 452"/>
                        <a:gd name="T9" fmla="*/ 306 h 306"/>
                        <a:gd name="T10" fmla="*/ 340 w 452"/>
                        <a:gd name="T11" fmla="*/ 290 h 306"/>
                        <a:gd name="T12" fmla="*/ 384 w 452"/>
                        <a:gd name="T13" fmla="*/ 306 h 306"/>
                        <a:gd name="T14" fmla="*/ 410 w 452"/>
                        <a:gd name="T15" fmla="*/ 246 h 306"/>
                        <a:gd name="T16" fmla="*/ 402 w 452"/>
                        <a:gd name="T17" fmla="*/ 202 h 306"/>
                        <a:gd name="T18" fmla="*/ 446 w 452"/>
                        <a:gd name="T19" fmla="*/ 194 h 306"/>
                        <a:gd name="T20" fmla="*/ 452 w 452"/>
                        <a:gd name="T21" fmla="*/ 126 h 306"/>
                        <a:gd name="T22" fmla="*/ 424 w 452"/>
                        <a:gd name="T23" fmla="*/ 98 h 306"/>
                        <a:gd name="T24" fmla="*/ 378 w 452"/>
                        <a:gd name="T25" fmla="*/ 66 h 306"/>
                        <a:gd name="T26" fmla="*/ 388 w 452"/>
                        <a:gd name="T27" fmla="*/ 28 h 306"/>
                        <a:gd name="T28" fmla="*/ 368 w 452"/>
                        <a:gd name="T29" fmla="*/ 0 h 306"/>
                        <a:gd name="T30" fmla="*/ 268 w 452"/>
                        <a:gd name="T31" fmla="*/ 2 h 306"/>
                        <a:gd name="T32" fmla="*/ 168 w 452"/>
                        <a:gd name="T33" fmla="*/ 6 h 306"/>
                        <a:gd name="T34" fmla="*/ 6 w 452"/>
                        <a:gd name="T35" fmla="*/ 14 h 30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452"/>
                        <a:gd name="T55" fmla="*/ 0 h 306"/>
                        <a:gd name="T56" fmla="*/ 452 w 452"/>
                        <a:gd name="T57" fmla="*/ 306 h 30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452" h="306">
                          <a:moveTo>
                            <a:pt x="6" y="14"/>
                          </a:moveTo>
                          <a:lnTo>
                            <a:pt x="0" y="66"/>
                          </a:lnTo>
                          <a:lnTo>
                            <a:pt x="8" y="126"/>
                          </a:lnTo>
                          <a:lnTo>
                            <a:pt x="52" y="242"/>
                          </a:lnTo>
                          <a:lnTo>
                            <a:pt x="74" y="306"/>
                          </a:lnTo>
                          <a:lnTo>
                            <a:pt x="340" y="290"/>
                          </a:lnTo>
                          <a:lnTo>
                            <a:pt x="384" y="306"/>
                          </a:lnTo>
                          <a:lnTo>
                            <a:pt x="410" y="246"/>
                          </a:lnTo>
                          <a:lnTo>
                            <a:pt x="402" y="202"/>
                          </a:lnTo>
                          <a:lnTo>
                            <a:pt x="446" y="194"/>
                          </a:lnTo>
                          <a:lnTo>
                            <a:pt x="452" y="126"/>
                          </a:lnTo>
                          <a:lnTo>
                            <a:pt x="424" y="98"/>
                          </a:lnTo>
                          <a:lnTo>
                            <a:pt x="378" y="66"/>
                          </a:lnTo>
                          <a:lnTo>
                            <a:pt x="388" y="28"/>
                          </a:lnTo>
                          <a:lnTo>
                            <a:pt x="368" y="0"/>
                          </a:lnTo>
                          <a:lnTo>
                            <a:pt x="268" y="2"/>
                          </a:lnTo>
                          <a:lnTo>
                            <a:pt x="168" y="6"/>
                          </a:lnTo>
                          <a:lnTo>
                            <a:pt x="6" y="1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9" name="Text Box 14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43" y="1920"/>
                    <a:ext cx="200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IA</a:t>
                    </a:r>
                  </a:p>
                </p:txBody>
              </p:sp>
            </p:grpSp>
            <p:grpSp>
              <p:nvGrpSpPr>
                <p:cNvPr id="292" name="Group 1441"/>
                <p:cNvGrpSpPr>
                  <a:grpSpLocks/>
                </p:cNvGrpSpPr>
                <p:nvPr/>
              </p:nvGrpSpPr>
              <p:grpSpPr bwMode="auto">
                <a:xfrm>
                  <a:off x="5166784" y="3723190"/>
                  <a:ext cx="793384" cy="662690"/>
                  <a:chOff x="3106" y="2165"/>
                  <a:chExt cx="546" cy="468"/>
                </a:xfrm>
                <a:grpFill/>
              </p:grpSpPr>
              <p:grpSp>
                <p:nvGrpSpPr>
                  <p:cNvPr id="293" name="Group 144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06" y="2165"/>
                    <a:ext cx="546" cy="468"/>
                    <a:chOff x="3044" y="2312"/>
                    <a:chExt cx="514" cy="440"/>
                  </a:xfrm>
                  <a:grpFill/>
                </p:grpSpPr>
                <p:sp>
                  <p:nvSpPr>
                    <p:cNvPr id="236" name="Freeform 144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044" y="2312"/>
                      <a:ext cx="514" cy="440"/>
                    </a:xfrm>
                    <a:custGeom>
                      <a:avLst/>
                      <a:gdLst>
                        <a:gd name="T0" fmla="*/ 0 w 514"/>
                        <a:gd name="T1" fmla="*/ 12 h 440"/>
                        <a:gd name="T2" fmla="*/ 224 w 514"/>
                        <a:gd name="T3" fmla="*/ 0 h 440"/>
                        <a:gd name="T4" fmla="*/ 272 w 514"/>
                        <a:gd name="T5" fmla="*/ 0 h 440"/>
                        <a:gd name="T6" fmla="*/ 308 w 514"/>
                        <a:gd name="T7" fmla="*/ 12 h 440"/>
                        <a:gd name="T8" fmla="*/ 290 w 514"/>
                        <a:gd name="T9" fmla="*/ 50 h 440"/>
                        <a:gd name="T10" fmla="*/ 354 w 514"/>
                        <a:gd name="T11" fmla="*/ 112 h 440"/>
                        <a:gd name="T12" fmla="*/ 376 w 514"/>
                        <a:gd name="T13" fmla="*/ 164 h 440"/>
                        <a:gd name="T14" fmla="*/ 414 w 514"/>
                        <a:gd name="T15" fmla="*/ 150 h 440"/>
                        <a:gd name="T16" fmla="*/ 414 w 514"/>
                        <a:gd name="T17" fmla="*/ 226 h 440"/>
                        <a:gd name="T18" fmla="*/ 452 w 514"/>
                        <a:gd name="T19" fmla="*/ 248 h 440"/>
                        <a:gd name="T20" fmla="*/ 470 w 514"/>
                        <a:gd name="T21" fmla="*/ 314 h 440"/>
                        <a:gd name="T22" fmla="*/ 498 w 514"/>
                        <a:gd name="T23" fmla="*/ 320 h 440"/>
                        <a:gd name="T24" fmla="*/ 514 w 514"/>
                        <a:gd name="T25" fmla="*/ 348 h 440"/>
                        <a:gd name="T26" fmla="*/ 478 w 514"/>
                        <a:gd name="T27" fmla="*/ 386 h 440"/>
                        <a:gd name="T28" fmla="*/ 468 w 514"/>
                        <a:gd name="T29" fmla="*/ 428 h 440"/>
                        <a:gd name="T30" fmla="*/ 418 w 514"/>
                        <a:gd name="T31" fmla="*/ 440 h 440"/>
                        <a:gd name="T32" fmla="*/ 430 w 514"/>
                        <a:gd name="T33" fmla="*/ 392 h 440"/>
                        <a:gd name="T34" fmla="*/ 238 w 514"/>
                        <a:gd name="T35" fmla="*/ 410 h 440"/>
                        <a:gd name="T36" fmla="*/ 100 w 514"/>
                        <a:gd name="T37" fmla="*/ 426 h 440"/>
                        <a:gd name="T38" fmla="*/ 90 w 514"/>
                        <a:gd name="T39" fmla="*/ 380 h 440"/>
                        <a:gd name="T40" fmla="*/ 82 w 514"/>
                        <a:gd name="T41" fmla="*/ 238 h 440"/>
                        <a:gd name="T42" fmla="*/ 80 w 514"/>
                        <a:gd name="T43" fmla="*/ 162 h 440"/>
                        <a:gd name="T44" fmla="*/ 34 w 514"/>
                        <a:gd name="T45" fmla="*/ 126 h 440"/>
                        <a:gd name="T46" fmla="*/ 52 w 514"/>
                        <a:gd name="T47" fmla="*/ 94 h 440"/>
                        <a:gd name="T48" fmla="*/ 28 w 514"/>
                        <a:gd name="T49" fmla="*/ 78 h 440"/>
                        <a:gd name="T50" fmla="*/ 0 w 514"/>
                        <a:gd name="T51" fmla="*/ 12 h 44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514"/>
                        <a:gd name="T79" fmla="*/ 0 h 440"/>
                        <a:gd name="T80" fmla="*/ 514 w 514"/>
                        <a:gd name="T81" fmla="*/ 440 h 440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514" h="440">
                          <a:moveTo>
                            <a:pt x="0" y="12"/>
                          </a:moveTo>
                          <a:lnTo>
                            <a:pt x="224" y="0"/>
                          </a:lnTo>
                          <a:lnTo>
                            <a:pt x="272" y="0"/>
                          </a:lnTo>
                          <a:lnTo>
                            <a:pt x="308" y="12"/>
                          </a:lnTo>
                          <a:lnTo>
                            <a:pt x="290" y="50"/>
                          </a:lnTo>
                          <a:lnTo>
                            <a:pt x="354" y="112"/>
                          </a:lnTo>
                          <a:lnTo>
                            <a:pt x="376" y="164"/>
                          </a:lnTo>
                          <a:lnTo>
                            <a:pt x="414" y="150"/>
                          </a:lnTo>
                          <a:lnTo>
                            <a:pt x="414" y="226"/>
                          </a:lnTo>
                          <a:lnTo>
                            <a:pt x="452" y="248"/>
                          </a:lnTo>
                          <a:lnTo>
                            <a:pt x="470" y="314"/>
                          </a:lnTo>
                          <a:lnTo>
                            <a:pt x="498" y="320"/>
                          </a:lnTo>
                          <a:lnTo>
                            <a:pt x="514" y="348"/>
                          </a:lnTo>
                          <a:lnTo>
                            <a:pt x="478" y="386"/>
                          </a:lnTo>
                          <a:lnTo>
                            <a:pt x="468" y="428"/>
                          </a:lnTo>
                          <a:lnTo>
                            <a:pt x="418" y="440"/>
                          </a:lnTo>
                          <a:lnTo>
                            <a:pt x="430" y="392"/>
                          </a:lnTo>
                          <a:lnTo>
                            <a:pt x="238" y="410"/>
                          </a:lnTo>
                          <a:lnTo>
                            <a:pt x="100" y="426"/>
                          </a:lnTo>
                          <a:lnTo>
                            <a:pt x="90" y="380"/>
                          </a:lnTo>
                          <a:lnTo>
                            <a:pt x="82" y="238"/>
                          </a:lnTo>
                          <a:lnTo>
                            <a:pt x="80" y="162"/>
                          </a:lnTo>
                          <a:lnTo>
                            <a:pt x="34" y="126"/>
                          </a:lnTo>
                          <a:lnTo>
                            <a:pt x="52" y="94"/>
                          </a:lnTo>
                          <a:lnTo>
                            <a:pt x="28" y="78"/>
                          </a:lnTo>
                          <a:lnTo>
                            <a:pt x="0" y="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37" name="Freeform 14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044" y="2312"/>
                      <a:ext cx="514" cy="440"/>
                    </a:xfrm>
                    <a:custGeom>
                      <a:avLst/>
                      <a:gdLst>
                        <a:gd name="T0" fmla="*/ 0 w 514"/>
                        <a:gd name="T1" fmla="*/ 12 h 440"/>
                        <a:gd name="T2" fmla="*/ 224 w 514"/>
                        <a:gd name="T3" fmla="*/ 0 h 440"/>
                        <a:gd name="T4" fmla="*/ 272 w 514"/>
                        <a:gd name="T5" fmla="*/ 0 h 440"/>
                        <a:gd name="T6" fmla="*/ 308 w 514"/>
                        <a:gd name="T7" fmla="*/ 12 h 440"/>
                        <a:gd name="T8" fmla="*/ 290 w 514"/>
                        <a:gd name="T9" fmla="*/ 50 h 440"/>
                        <a:gd name="T10" fmla="*/ 354 w 514"/>
                        <a:gd name="T11" fmla="*/ 112 h 440"/>
                        <a:gd name="T12" fmla="*/ 376 w 514"/>
                        <a:gd name="T13" fmla="*/ 164 h 440"/>
                        <a:gd name="T14" fmla="*/ 414 w 514"/>
                        <a:gd name="T15" fmla="*/ 150 h 440"/>
                        <a:gd name="T16" fmla="*/ 414 w 514"/>
                        <a:gd name="T17" fmla="*/ 226 h 440"/>
                        <a:gd name="T18" fmla="*/ 452 w 514"/>
                        <a:gd name="T19" fmla="*/ 248 h 440"/>
                        <a:gd name="T20" fmla="*/ 470 w 514"/>
                        <a:gd name="T21" fmla="*/ 314 h 440"/>
                        <a:gd name="T22" fmla="*/ 498 w 514"/>
                        <a:gd name="T23" fmla="*/ 320 h 440"/>
                        <a:gd name="T24" fmla="*/ 514 w 514"/>
                        <a:gd name="T25" fmla="*/ 348 h 440"/>
                        <a:gd name="T26" fmla="*/ 478 w 514"/>
                        <a:gd name="T27" fmla="*/ 386 h 440"/>
                        <a:gd name="T28" fmla="*/ 468 w 514"/>
                        <a:gd name="T29" fmla="*/ 428 h 440"/>
                        <a:gd name="T30" fmla="*/ 418 w 514"/>
                        <a:gd name="T31" fmla="*/ 440 h 440"/>
                        <a:gd name="T32" fmla="*/ 430 w 514"/>
                        <a:gd name="T33" fmla="*/ 392 h 440"/>
                        <a:gd name="T34" fmla="*/ 238 w 514"/>
                        <a:gd name="T35" fmla="*/ 410 h 440"/>
                        <a:gd name="T36" fmla="*/ 100 w 514"/>
                        <a:gd name="T37" fmla="*/ 426 h 440"/>
                        <a:gd name="T38" fmla="*/ 90 w 514"/>
                        <a:gd name="T39" fmla="*/ 380 h 440"/>
                        <a:gd name="T40" fmla="*/ 82 w 514"/>
                        <a:gd name="T41" fmla="*/ 238 h 440"/>
                        <a:gd name="T42" fmla="*/ 80 w 514"/>
                        <a:gd name="T43" fmla="*/ 162 h 440"/>
                        <a:gd name="T44" fmla="*/ 34 w 514"/>
                        <a:gd name="T45" fmla="*/ 126 h 440"/>
                        <a:gd name="T46" fmla="*/ 52 w 514"/>
                        <a:gd name="T47" fmla="*/ 94 h 440"/>
                        <a:gd name="T48" fmla="*/ 28 w 514"/>
                        <a:gd name="T49" fmla="*/ 78 h 440"/>
                        <a:gd name="T50" fmla="*/ 0 w 514"/>
                        <a:gd name="T51" fmla="*/ 12 h 44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514"/>
                        <a:gd name="T79" fmla="*/ 0 h 440"/>
                        <a:gd name="T80" fmla="*/ 514 w 514"/>
                        <a:gd name="T81" fmla="*/ 440 h 440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514" h="440">
                          <a:moveTo>
                            <a:pt x="0" y="12"/>
                          </a:moveTo>
                          <a:lnTo>
                            <a:pt x="224" y="0"/>
                          </a:lnTo>
                          <a:lnTo>
                            <a:pt x="272" y="0"/>
                          </a:lnTo>
                          <a:lnTo>
                            <a:pt x="308" y="12"/>
                          </a:lnTo>
                          <a:lnTo>
                            <a:pt x="290" y="50"/>
                          </a:lnTo>
                          <a:lnTo>
                            <a:pt x="354" y="112"/>
                          </a:lnTo>
                          <a:lnTo>
                            <a:pt x="376" y="164"/>
                          </a:lnTo>
                          <a:lnTo>
                            <a:pt x="414" y="150"/>
                          </a:lnTo>
                          <a:lnTo>
                            <a:pt x="414" y="226"/>
                          </a:lnTo>
                          <a:lnTo>
                            <a:pt x="452" y="248"/>
                          </a:lnTo>
                          <a:lnTo>
                            <a:pt x="470" y="314"/>
                          </a:lnTo>
                          <a:lnTo>
                            <a:pt x="498" y="320"/>
                          </a:lnTo>
                          <a:lnTo>
                            <a:pt x="514" y="348"/>
                          </a:lnTo>
                          <a:lnTo>
                            <a:pt x="478" y="386"/>
                          </a:lnTo>
                          <a:lnTo>
                            <a:pt x="468" y="428"/>
                          </a:lnTo>
                          <a:lnTo>
                            <a:pt x="418" y="440"/>
                          </a:lnTo>
                          <a:lnTo>
                            <a:pt x="430" y="392"/>
                          </a:lnTo>
                          <a:lnTo>
                            <a:pt x="238" y="410"/>
                          </a:lnTo>
                          <a:lnTo>
                            <a:pt x="100" y="426"/>
                          </a:lnTo>
                          <a:lnTo>
                            <a:pt x="90" y="380"/>
                          </a:lnTo>
                          <a:lnTo>
                            <a:pt x="82" y="238"/>
                          </a:lnTo>
                          <a:lnTo>
                            <a:pt x="80" y="162"/>
                          </a:lnTo>
                          <a:lnTo>
                            <a:pt x="34" y="126"/>
                          </a:lnTo>
                          <a:lnTo>
                            <a:pt x="52" y="94"/>
                          </a:lnTo>
                          <a:lnTo>
                            <a:pt x="28" y="78"/>
                          </a:lnTo>
                          <a:lnTo>
                            <a:pt x="0" y="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5" name="Text Box 14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03" y="2286"/>
                    <a:ext cx="261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MO</a:t>
                    </a:r>
                  </a:p>
                </p:txBody>
              </p:sp>
            </p:grpSp>
          </p:grpSp>
          <p:sp>
            <p:nvSpPr>
              <p:cNvPr id="510" name="5-Point Star 509"/>
              <p:cNvSpPr/>
              <p:nvPr/>
            </p:nvSpPr>
            <p:spPr>
              <a:xfrm>
                <a:off x="5257800" y="4038600"/>
                <a:ext cx="76200" cy="76200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8" name="Group 522"/>
            <p:cNvGrpSpPr/>
            <p:nvPr/>
          </p:nvGrpSpPr>
          <p:grpSpPr>
            <a:xfrm>
              <a:off x="2971991" y="1347797"/>
              <a:ext cx="1704875" cy="1666028"/>
              <a:chOff x="2743200" y="2286000"/>
              <a:chExt cx="2050303" cy="1955502"/>
            </a:xfrm>
          </p:grpSpPr>
          <p:grpSp>
            <p:nvGrpSpPr>
              <p:cNvPr id="301" name="Group 491"/>
              <p:cNvGrpSpPr/>
              <p:nvPr/>
            </p:nvGrpSpPr>
            <p:grpSpPr>
              <a:xfrm>
                <a:off x="2743200" y="2286000"/>
                <a:ext cx="2050303" cy="1955502"/>
                <a:chOff x="1841939" y="180022"/>
                <a:chExt cx="2050303" cy="1955502"/>
              </a:xfrm>
              <a:solidFill>
                <a:srgbClr val="FFC000"/>
              </a:solidFill>
            </p:grpSpPr>
            <p:grpSp>
              <p:nvGrpSpPr>
                <p:cNvPr id="302" name="Group 1175"/>
                <p:cNvGrpSpPr>
                  <a:grpSpLocks/>
                </p:cNvGrpSpPr>
                <p:nvPr/>
              </p:nvGrpSpPr>
              <p:grpSpPr bwMode="auto">
                <a:xfrm>
                  <a:off x="3048000" y="762000"/>
                  <a:ext cx="844242" cy="559321"/>
                  <a:chOff x="2459" y="1601"/>
                  <a:chExt cx="581" cy="395"/>
                </a:xfrm>
                <a:grpFill/>
              </p:grpSpPr>
              <p:grpSp>
                <p:nvGrpSpPr>
                  <p:cNvPr id="305" name="Group 1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59" y="1601"/>
                    <a:ext cx="581" cy="395"/>
                    <a:chOff x="2436" y="1782"/>
                    <a:chExt cx="546" cy="372"/>
                  </a:xfrm>
                  <a:grpFill/>
                </p:grpSpPr>
                <p:sp>
                  <p:nvSpPr>
                    <p:cNvPr id="408" name="Freeform 117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36" y="1782"/>
                      <a:ext cx="546" cy="372"/>
                    </a:xfrm>
                    <a:custGeom>
                      <a:avLst/>
                      <a:gdLst>
                        <a:gd name="T0" fmla="*/ 8 w 546"/>
                        <a:gd name="T1" fmla="*/ 0 h 372"/>
                        <a:gd name="T2" fmla="*/ 8 w 546"/>
                        <a:gd name="T3" fmla="*/ 142 h 372"/>
                        <a:gd name="T4" fmla="*/ 0 w 546"/>
                        <a:gd name="T5" fmla="*/ 312 h 372"/>
                        <a:gd name="T6" fmla="*/ 396 w 546"/>
                        <a:gd name="T7" fmla="*/ 318 h 372"/>
                        <a:gd name="T8" fmla="*/ 438 w 546"/>
                        <a:gd name="T9" fmla="*/ 342 h 372"/>
                        <a:gd name="T10" fmla="*/ 468 w 546"/>
                        <a:gd name="T11" fmla="*/ 308 h 372"/>
                        <a:gd name="T12" fmla="*/ 546 w 546"/>
                        <a:gd name="T13" fmla="*/ 372 h 372"/>
                        <a:gd name="T14" fmla="*/ 534 w 546"/>
                        <a:gd name="T15" fmla="*/ 304 h 372"/>
                        <a:gd name="T16" fmla="*/ 542 w 546"/>
                        <a:gd name="T17" fmla="*/ 258 h 372"/>
                        <a:gd name="T18" fmla="*/ 546 w 546"/>
                        <a:gd name="T19" fmla="*/ 88 h 372"/>
                        <a:gd name="T20" fmla="*/ 510 w 546"/>
                        <a:gd name="T21" fmla="*/ 50 h 372"/>
                        <a:gd name="T22" fmla="*/ 524 w 546"/>
                        <a:gd name="T23" fmla="*/ 4 h 372"/>
                        <a:gd name="T24" fmla="*/ 266 w 546"/>
                        <a:gd name="T25" fmla="*/ 2 h 372"/>
                        <a:gd name="T26" fmla="*/ 8 w 546"/>
                        <a:gd name="T27" fmla="*/ 0 h 37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546"/>
                        <a:gd name="T43" fmla="*/ 0 h 372"/>
                        <a:gd name="T44" fmla="*/ 546 w 546"/>
                        <a:gd name="T45" fmla="*/ 372 h 37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546" h="372">
                          <a:moveTo>
                            <a:pt x="8" y="0"/>
                          </a:moveTo>
                          <a:lnTo>
                            <a:pt x="8" y="142"/>
                          </a:lnTo>
                          <a:lnTo>
                            <a:pt x="0" y="312"/>
                          </a:lnTo>
                          <a:lnTo>
                            <a:pt x="396" y="318"/>
                          </a:lnTo>
                          <a:lnTo>
                            <a:pt x="438" y="342"/>
                          </a:lnTo>
                          <a:lnTo>
                            <a:pt x="468" y="308"/>
                          </a:lnTo>
                          <a:lnTo>
                            <a:pt x="546" y="372"/>
                          </a:lnTo>
                          <a:lnTo>
                            <a:pt x="534" y="304"/>
                          </a:lnTo>
                          <a:lnTo>
                            <a:pt x="542" y="258"/>
                          </a:lnTo>
                          <a:lnTo>
                            <a:pt x="546" y="88"/>
                          </a:lnTo>
                          <a:lnTo>
                            <a:pt x="510" y="50"/>
                          </a:lnTo>
                          <a:lnTo>
                            <a:pt x="524" y="4"/>
                          </a:lnTo>
                          <a:lnTo>
                            <a:pt x="266" y="2"/>
                          </a:lnTo>
                          <a:lnTo>
                            <a:pt x="8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9" name="Freeform 117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36" y="1782"/>
                      <a:ext cx="546" cy="372"/>
                    </a:xfrm>
                    <a:custGeom>
                      <a:avLst/>
                      <a:gdLst>
                        <a:gd name="T0" fmla="*/ 8 w 546"/>
                        <a:gd name="T1" fmla="*/ 0 h 372"/>
                        <a:gd name="T2" fmla="*/ 8 w 546"/>
                        <a:gd name="T3" fmla="*/ 142 h 372"/>
                        <a:gd name="T4" fmla="*/ 0 w 546"/>
                        <a:gd name="T5" fmla="*/ 312 h 372"/>
                        <a:gd name="T6" fmla="*/ 396 w 546"/>
                        <a:gd name="T7" fmla="*/ 318 h 372"/>
                        <a:gd name="T8" fmla="*/ 438 w 546"/>
                        <a:gd name="T9" fmla="*/ 342 h 372"/>
                        <a:gd name="T10" fmla="*/ 468 w 546"/>
                        <a:gd name="T11" fmla="*/ 308 h 372"/>
                        <a:gd name="T12" fmla="*/ 546 w 546"/>
                        <a:gd name="T13" fmla="*/ 372 h 372"/>
                        <a:gd name="T14" fmla="*/ 534 w 546"/>
                        <a:gd name="T15" fmla="*/ 304 h 372"/>
                        <a:gd name="T16" fmla="*/ 542 w 546"/>
                        <a:gd name="T17" fmla="*/ 258 h 372"/>
                        <a:gd name="T18" fmla="*/ 546 w 546"/>
                        <a:gd name="T19" fmla="*/ 88 h 372"/>
                        <a:gd name="T20" fmla="*/ 510 w 546"/>
                        <a:gd name="T21" fmla="*/ 50 h 372"/>
                        <a:gd name="T22" fmla="*/ 524 w 546"/>
                        <a:gd name="T23" fmla="*/ 4 h 372"/>
                        <a:gd name="T24" fmla="*/ 266 w 546"/>
                        <a:gd name="T25" fmla="*/ 2 h 372"/>
                        <a:gd name="T26" fmla="*/ 8 w 546"/>
                        <a:gd name="T27" fmla="*/ 0 h 37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546"/>
                        <a:gd name="T43" fmla="*/ 0 h 372"/>
                        <a:gd name="T44" fmla="*/ 546 w 546"/>
                        <a:gd name="T45" fmla="*/ 372 h 37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546" h="372">
                          <a:moveTo>
                            <a:pt x="8" y="0"/>
                          </a:moveTo>
                          <a:lnTo>
                            <a:pt x="8" y="142"/>
                          </a:lnTo>
                          <a:lnTo>
                            <a:pt x="0" y="312"/>
                          </a:lnTo>
                          <a:lnTo>
                            <a:pt x="396" y="318"/>
                          </a:lnTo>
                          <a:lnTo>
                            <a:pt x="438" y="342"/>
                          </a:lnTo>
                          <a:lnTo>
                            <a:pt x="468" y="308"/>
                          </a:lnTo>
                          <a:lnTo>
                            <a:pt x="546" y="372"/>
                          </a:lnTo>
                          <a:lnTo>
                            <a:pt x="534" y="304"/>
                          </a:lnTo>
                          <a:lnTo>
                            <a:pt x="542" y="258"/>
                          </a:lnTo>
                          <a:lnTo>
                            <a:pt x="546" y="88"/>
                          </a:lnTo>
                          <a:lnTo>
                            <a:pt x="510" y="50"/>
                          </a:lnTo>
                          <a:lnTo>
                            <a:pt x="524" y="4"/>
                          </a:lnTo>
                          <a:lnTo>
                            <a:pt x="266" y="2"/>
                          </a:lnTo>
                          <a:lnTo>
                            <a:pt x="8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07" name="Text Box 11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7" y="1680"/>
                    <a:ext cx="222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SD</a:t>
                    </a:r>
                  </a:p>
                </p:txBody>
              </p:sp>
            </p:grpSp>
            <p:grpSp>
              <p:nvGrpSpPr>
                <p:cNvPr id="306" name="Group 1180"/>
                <p:cNvGrpSpPr>
                  <a:grpSpLocks/>
                </p:cNvGrpSpPr>
                <p:nvPr/>
              </p:nvGrpSpPr>
              <p:grpSpPr bwMode="auto">
                <a:xfrm>
                  <a:off x="3069795" y="297550"/>
                  <a:ext cx="803556" cy="478610"/>
                  <a:chOff x="2474" y="1273"/>
                  <a:chExt cx="553" cy="338"/>
                </a:xfrm>
                <a:grpFill/>
              </p:grpSpPr>
              <p:grpSp>
                <p:nvGrpSpPr>
                  <p:cNvPr id="310" name="Group 118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74" y="1273"/>
                    <a:ext cx="553" cy="338"/>
                    <a:chOff x="2450" y="1474"/>
                    <a:chExt cx="520" cy="318"/>
                  </a:xfrm>
                  <a:grpFill/>
                </p:grpSpPr>
                <p:sp>
                  <p:nvSpPr>
                    <p:cNvPr id="404" name="Freeform 118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50" y="1474"/>
                      <a:ext cx="520" cy="318"/>
                    </a:xfrm>
                    <a:custGeom>
                      <a:avLst/>
                      <a:gdLst>
                        <a:gd name="T0" fmla="*/ 0 w 520"/>
                        <a:gd name="T1" fmla="*/ 0 h 318"/>
                        <a:gd name="T2" fmla="*/ 434 w 520"/>
                        <a:gd name="T3" fmla="*/ 8 h 318"/>
                        <a:gd name="T4" fmla="*/ 466 w 520"/>
                        <a:gd name="T5" fmla="*/ 102 h 318"/>
                        <a:gd name="T6" fmla="*/ 498 w 520"/>
                        <a:gd name="T7" fmla="*/ 176 h 318"/>
                        <a:gd name="T8" fmla="*/ 520 w 520"/>
                        <a:gd name="T9" fmla="*/ 292 h 318"/>
                        <a:gd name="T10" fmla="*/ 506 w 520"/>
                        <a:gd name="T11" fmla="*/ 318 h 318"/>
                        <a:gd name="T12" fmla="*/ 344 w 520"/>
                        <a:gd name="T13" fmla="*/ 314 h 318"/>
                        <a:gd name="T14" fmla="*/ 0 w 520"/>
                        <a:gd name="T15" fmla="*/ 308 h 318"/>
                        <a:gd name="T16" fmla="*/ 0 w 520"/>
                        <a:gd name="T17" fmla="*/ 0 h 318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20"/>
                        <a:gd name="T28" fmla="*/ 0 h 318"/>
                        <a:gd name="T29" fmla="*/ 520 w 520"/>
                        <a:gd name="T30" fmla="*/ 318 h 318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20" h="318">
                          <a:moveTo>
                            <a:pt x="0" y="0"/>
                          </a:moveTo>
                          <a:lnTo>
                            <a:pt x="434" y="8"/>
                          </a:lnTo>
                          <a:lnTo>
                            <a:pt x="466" y="102"/>
                          </a:lnTo>
                          <a:lnTo>
                            <a:pt x="498" y="176"/>
                          </a:lnTo>
                          <a:lnTo>
                            <a:pt x="520" y="292"/>
                          </a:lnTo>
                          <a:lnTo>
                            <a:pt x="506" y="318"/>
                          </a:lnTo>
                          <a:lnTo>
                            <a:pt x="344" y="314"/>
                          </a:lnTo>
                          <a:lnTo>
                            <a:pt x="0" y="30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5" name="Freeform 118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50" y="1474"/>
                      <a:ext cx="520" cy="318"/>
                    </a:xfrm>
                    <a:custGeom>
                      <a:avLst/>
                      <a:gdLst>
                        <a:gd name="T0" fmla="*/ 0 w 520"/>
                        <a:gd name="T1" fmla="*/ 0 h 318"/>
                        <a:gd name="T2" fmla="*/ 434 w 520"/>
                        <a:gd name="T3" fmla="*/ 8 h 318"/>
                        <a:gd name="T4" fmla="*/ 466 w 520"/>
                        <a:gd name="T5" fmla="*/ 102 h 318"/>
                        <a:gd name="T6" fmla="*/ 498 w 520"/>
                        <a:gd name="T7" fmla="*/ 176 h 318"/>
                        <a:gd name="T8" fmla="*/ 520 w 520"/>
                        <a:gd name="T9" fmla="*/ 292 h 318"/>
                        <a:gd name="T10" fmla="*/ 506 w 520"/>
                        <a:gd name="T11" fmla="*/ 318 h 318"/>
                        <a:gd name="T12" fmla="*/ 344 w 520"/>
                        <a:gd name="T13" fmla="*/ 314 h 318"/>
                        <a:gd name="T14" fmla="*/ 0 w 520"/>
                        <a:gd name="T15" fmla="*/ 308 h 318"/>
                        <a:gd name="T16" fmla="*/ 0 w 520"/>
                        <a:gd name="T17" fmla="*/ 0 h 318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20"/>
                        <a:gd name="T28" fmla="*/ 0 h 318"/>
                        <a:gd name="T29" fmla="*/ 520 w 520"/>
                        <a:gd name="T30" fmla="*/ 318 h 318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20" h="318">
                          <a:moveTo>
                            <a:pt x="0" y="0"/>
                          </a:moveTo>
                          <a:lnTo>
                            <a:pt x="434" y="8"/>
                          </a:lnTo>
                          <a:lnTo>
                            <a:pt x="466" y="102"/>
                          </a:lnTo>
                          <a:lnTo>
                            <a:pt x="498" y="176"/>
                          </a:lnTo>
                          <a:lnTo>
                            <a:pt x="520" y="292"/>
                          </a:lnTo>
                          <a:lnTo>
                            <a:pt x="506" y="318"/>
                          </a:lnTo>
                          <a:lnTo>
                            <a:pt x="344" y="314"/>
                          </a:lnTo>
                          <a:lnTo>
                            <a:pt x="0" y="30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03" name="Text Box 11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7" y="1344"/>
                    <a:ext cx="239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ND</a:t>
                    </a:r>
                  </a:p>
                </p:txBody>
              </p:sp>
            </p:grpSp>
            <p:grpSp>
              <p:nvGrpSpPr>
                <p:cNvPr id="314" name="Group 1185"/>
                <p:cNvGrpSpPr>
                  <a:grpSpLocks/>
                </p:cNvGrpSpPr>
                <p:nvPr/>
              </p:nvGrpSpPr>
              <p:grpSpPr bwMode="auto">
                <a:xfrm>
                  <a:off x="1869547" y="180022"/>
                  <a:ext cx="1200248" cy="756147"/>
                  <a:chOff x="1648" y="1190"/>
                  <a:chExt cx="826" cy="534"/>
                </a:xfrm>
                <a:grpFill/>
              </p:grpSpPr>
              <p:grpSp>
                <p:nvGrpSpPr>
                  <p:cNvPr id="318" name="Group 118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48" y="1190"/>
                    <a:ext cx="826" cy="534"/>
                    <a:chOff x="1674" y="1396"/>
                    <a:chExt cx="776" cy="502"/>
                  </a:xfrm>
                  <a:grpFill/>
                </p:grpSpPr>
                <p:sp>
                  <p:nvSpPr>
                    <p:cNvPr id="400" name="Freeform 118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74" y="1396"/>
                      <a:ext cx="776" cy="502"/>
                    </a:xfrm>
                    <a:custGeom>
                      <a:avLst/>
                      <a:gdLst>
                        <a:gd name="T0" fmla="*/ 10 w 776"/>
                        <a:gd name="T1" fmla="*/ 0 h 502"/>
                        <a:gd name="T2" fmla="*/ 164 w 776"/>
                        <a:gd name="T3" fmla="*/ 18 h 502"/>
                        <a:gd name="T4" fmla="*/ 256 w 776"/>
                        <a:gd name="T5" fmla="*/ 30 h 502"/>
                        <a:gd name="T6" fmla="*/ 378 w 776"/>
                        <a:gd name="T7" fmla="*/ 44 h 502"/>
                        <a:gd name="T8" fmla="*/ 490 w 776"/>
                        <a:gd name="T9" fmla="*/ 56 h 502"/>
                        <a:gd name="T10" fmla="*/ 684 w 776"/>
                        <a:gd name="T11" fmla="*/ 72 h 502"/>
                        <a:gd name="T12" fmla="*/ 776 w 776"/>
                        <a:gd name="T13" fmla="*/ 78 h 502"/>
                        <a:gd name="T14" fmla="*/ 772 w 776"/>
                        <a:gd name="T15" fmla="*/ 488 h 502"/>
                        <a:gd name="T16" fmla="*/ 296 w 776"/>
                        <a:gd name="T17" fmla="*/ 448 h 502"/>
                        <a:gd name="T18" fmla="*/ 286 w 776"/>
                        <a:gd name="T19" fmla="*/ 502 h 502"/>
                        <a:gd name="T20" fmla="*/ 268 w 776"/>
                        <a:gd name="T21" fmla="*/ 476 h 502"/>
                        <a:gd name="T22" fmla="*/ 226 w 776"/>
                        <a:gd name="T23" fmla="*/ 480 h 502"/>
                        <a:gd name="T24" fmla="*/ 162 w 776"/>
                        <a:gd name="T25" fmla="*/ 490 h 502"/>
                        <a:gd name="T26" fmla="*/ 152 w 776"/>
                        <a:gd name="T27" fmla="*/ 420 h 502"/>
                        <a:gd name="T28" fmla="*/ 76 w 776"/>
                        <a:gd name="T29" fmla="*/ 362 h 502"/>
                        <a:gd name="T30" fmla="*/ 88 w 776"/>
                        <a:gd name="T31" fmla="*/ 308 h 502"/>
                        <a:gd name="T32" fmla="*/ 94 w 776"/>
                        <a:gd name="T33" fmla="*/ 264 h 502"/>
                        <a:gd name="T34" fmla="*/ 0 w 776"/>
                        <a:gd name="T35" fmla="*/ 124 h 502"/>
                        <a:gd name="T36" fmla="*/ 10 w 776"/>
                        <a:gd name="T37" fmla="*/ 0 h 50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76"/>
                        <a:gd name="T58" fmla="*/ 0 h 502"/>
                        <a:gd name="T59" fmla="*/ 776 w 776"/>
                        <a:gd name="T60" fmla="*/ 502 h 50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76" h="502">
                          <a:moveTo>
                            <a:pt x="10" y="0"/>
                          </a:moveTo>
                          <a:lnTo>
                            <a:pt x="164" y="18"/>
                          </a:lnTo>
                          <a:lnTo>
                            <a:pt x="256" y="30"/>
                          </a:lnTo>
                          <a:lnTo>
                            <a:pt x="378" y="44"/>
                          </a:lnTo>
                          <a:lnTo>
                            <a:pt x="490" y="56"/>
                          </a:lnTo>
                          <a:lnTo>
                            <a:pt x="684" y="72"/>
                          </a:lnTo>
                          <a:lnTo>
                            <a:pt x="776" y="78"/>
                          </a:lnTo>
                          <a:lnTo>
                            <a:pt x="772" y="488"/>
                          </a:lnTo>
                          <a:lnTo>
                            <a:pt x="296" y="448"/>
                          </a:lnTo>
                          <a:lnTo>
                            <a:pt x="286" y="502"/>
                          </a:lnTo>
                          <a:lnTo>
                            <a:pt x="268" y="476"/>
                          </a:lnTo>
                          <a:lnTo>
                            <a:pt x="226" y="480"/>
                          </a:lnTo>
                          <a:lnTo>
                            <a:pt x="162" y="490"/>
                          </a:lnTo>
                          <a:lnTo>
                            <a:pt x="152" y="420"/>
                          </a:lnTo>
                          <a:lnTo>
                            <a:pt x="76" y="362"/>
                          </a:lnTo>
                          <a:lnTo>
                            <a:pt x="88" y="308"/>
                          </a:lnTo>
                          <a:lnTo>
                            <a:pt x="94" y="264"/>
                          </a:lnTo>
                          <a:lnTo>
                            <a:pt x="0" y="124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1" name="Freeform 118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74" y="1396"/>
                      <a:ext cx="776" cy="502"/>
                    </a:xfrm>
                    <a:custGeom>
                      <a:avLst/>
                      <a:gdLst>
                        <a:gd name="T0" fmla="*/ 10 w 776"/>
                        <a:gd name="T1" fmla="*/ 0 h 502"/>
                        <a:gd name="T2" fmla="*/ 164 w 776"/>
                        <a:gd name="T3" fmla="*/ 18 h 502"/>
                        <a:gd name="T4" fmla="*/ 256 w 776"/>
                        <a:gd name="T5" fmla="*/ 30 h 502"/>
                        <a:gd name="T6" fmla="*/ 378 w 776"/>
                        <a:gd name="T7" fmla="*/ 44 h 502"/>
                        <a:gd name="T8" fmla="*/ 490 w 776"/>
                        <a:gd name="T9" fmla="*/ 56 h 502"/>
                        <a:gd name="T10" fmla="*/ 684 w 776"/>
                        <a:gd name="T11" fmla="*/ 72 h 502"/>
                        <a:gd name="T12" fmla="*/ 776 w 776"/>
                        <a:gd name="T13" fmla="*/ 78 h 502"/>
                        <a:gd name="T14" fmla="*/ 772 w 776"/>
                        <a:gd name="T15" fmla="*/ 488 h 502"/>
                        <a:gd name="T16" fmla="*/ 296 w 776"/>
                        <a:gd name="T17" fmla="*/ 448 h 502"/>
                        <a:gd name="T18" fmla="*/ 286 w 776"/>
                        <a:gd name="T19" fmla="*/ 502 h 502"/>
                        <a:gd name="T20" fmla="*/ 268 w 776"/>
                        <a:gd name="T21" fmla="*/ 476 h 502"/>
                        <a:gd name="T22" fmla="*/ 226 w 776"/>
                        <a:gd name="T23" fmla="*/ 480 h 502"/>
                        <a:gd name="T24" fmla="*/ 162 w 776"/>
                        <a:gd name="T25" fmla="*/ 490 h 502"/>
                        <a:gd name="T26" fmla="*/ 152 w 776"/>
                        <a:gd name="T27" fmla="*/ 420 h 502"/>
                        <a:gd name="T28" fmla="*/ 76 w 776"/>
                        <a:gd name="T29" fmla="*/ 362 h 502"/>
                        <a:gd name="T30" fmla="*/ 88 w 776"/>
                        <a:gd name="T31" fmla="*/ 308 h 502"/>
                        <a:gd name="T32" fmla="*/ 94 w 776"/>
                        <a:gd name="T33" fmla="*/ 264 h 502"/>
                        <a:gd name="T34" fmla="*/ 0 w 776"/>
                        <a:gd name="T35" fmla="*/ 124 h 502"/>
                        <a:gd name="T36" fmla="*/ 10 w 776"/>
                        <a:gd name="T37" fmla="*/ 0 h 50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76"/>
                        <a:gd name="T58" fmla="*/ 0 h 502"/>
                        <a:gd name="T59" fmla="*/ 776 w 776"/>
                        <a:gd name="T60" fmla="*/ 502 h 50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76" h="502">
                          <a:moveTo>
                            <a:pt x="10" y="0"/>
                          </a:moveTo>
                          <a:lnTo>
                            <a:pt x="164" y="18"/>
                          </a:lnTo>
                          <a:lnTo>
                            <a:pt x="256" y="30"/>
                          </a:lnTo>
                          <a:lnTo>
                            <a:pt x="378" y="44"/>
                          </a:lnTo>
                          <a:lnTo>
                            <a:pt x="490" y="56"/>
                          </a:lnTo>
                          <a:lnTo>
                            <a:pt x="684" y="72"/>
                          </a:lnTo>
                          <a:lnTo>
                            <a:pt x="776" y="78"/>
                          </a:lnTo>
                          <a:lnTo>
                            <a:pt x="772" y="488"/>
                          </a:lnTo>
                          <a:lnTo>
                            <a:pt x="296" y="448"/>
                          </a:lnTo>
                          <a:lnTo>
                            <a:pt x="286" y="502"/>
                          </a:lnTo>
                          <a:lnTo>
                            <a:pt x="268" y="476"/>
                          </a:lnTo>
                          <a:lnTo>
                            <a:pt x="226" y="480"/>
                          </a:lnTo>
                          <a:lnTo>
                            <a:pt x="162" y="490"/>
                          </a:lnTo>
                          <a:lnTo>
                            <a:pt x="152" y="420"/>
                          </a:lnTo>
                          <a:lnTo>
                            <a:pt x="76" y="362"/>
                          </a:lnTo>
                          <a:lnTo>
                            <a:pt x="88" y="308"/>
                          </a:lnTo>
                          <a:lnTo>
                            <a:pt x="94" y="264"/>
                          </a:lnTo>
                          <a:lnTo>
                            <a:pt x="0" y="124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9" name="Text Box 1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05" y="1344"/>
                    <a:ext cx="24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MT</a:t>
                    </a:r>
                  </a:p>
                </p:txBody>
              </p:sp>
            </p:grpSp>
            <p:grpSp>
              <p:nvGrpSpPr>
                <p:cNvPr id="322" name="Group 1261"/>
                <p:cNvGrpSpPr>
                  <a:grpSpLocks/>
                </p:cNvGrpSpPr>
                <p:nvPr/>
              </p:nvGrpSpPr>
              <p:grpSpPr bwMode="auto">
                <a:xfrm>
                  <a:off x="1841939" y="1259017"/>
                  <a:ext cx="636451" cy="839691"/>
                  <a:chOff x="1629" y="1952"/>
                  <a:chExt cx="438" cy="593"/>
                </a:xfrm>
                <a:grpFill/>
              </p:grpSpPr>
              <p:grpSp>
                <p:nvGrpSpPr>
                  <p:cNvPr id="326" name="Group 126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29" y="1952"/>
                    <a:ext cx="438" cy="593"/>
                    <a:chOff x="1656" y="2112"/>
                    <a:chExt cx="412" cy="558"/>
                  </a:xfrm>
                  <a:grpFill/>
                </p:grpSpPr>
                <p:sp>
                  <p:nvSpPr>
                    <p:cNvPr id="368" name="Freeform 126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56" y="2112"/>
                      <a:ext cx="412" cy="558"/>
                    </a:xfrm>
                    <a:custGeom>
                      <a:avLst/>
                      <a:gdLst>
                        <a:gd name="T0" fmla="*/ 76 w 412"/>
                        <a:gd name="T1" fmla="*/ 0 h 558"/>
                        <a:gd name="T2" fmla="*/ 278 w 412"/>
                        <a:gd name="T3" fmla="*/ 28 h 558"/>
                        <a:gd name="T4" fmla="*/ 264 w 412"/>
                        <a:gd name="T5" fmla="*/ 134 h 558"/>
                        <a:gd name="T6" fmla="*/ 412 w 412"/>
                        <a:gd name="T7" fmla="*/ 150 h 558"/>
                        <a:gd name="T8" fmla="*/ 372 w 412"/>
                        <a:gd name="T9" fmla="*/ 558 h 558"/>
                        <a:gd name="T10" fmla="*/ 0 w 412"/>
                        <a:gd name="T11" fmla="*/ 514 h 558"/>
                        <a:gd name="T12" fmla="*/ 36 w 412"/>
                        <a:gd name="T13" fmla="*/ 254 h 558"/>
                        <a:gd name="T14" fmla="*/ 76 w 412"/>
                        <a:gd name="T15" fmla="*/ 0 h 5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2"/>
                        <a:gd name="T25" fmla="*/ 0 h 558"/>
                        <a:gd name="T26" fmla="*/ 412 w 412"/>
                        <a:gd name="T27" fmla="*/ 558 h 5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2" h="558">
                          <a:moveTo>
                            <a:pt x="76" y="0"/>
                          </a:moveTo>
                          <a:lnTo>
                            <a:pt x="278" y="28"/>
                          </a:lnTo>
                          <a:lnTo>
                            <a:pt x="264" y="134"/>
                          </a:lnTo>
                          <a:lnTo>
                            <a:pt x="412" y="150"/>
                          </a:lnTo>
                          <a:lnTo>
                            <a:pt x="372" y="558"/>
                          </a:lnTo>
                          <a:lnTo>
                            <a:pt x="0" y="514"/>
                          </a:lnTo>
                          <a:lnTo>
                            <a:pt x="36" y="254"/>
                          </a:lnTo>
                          <a:lnTo>
                            <a:pt x="7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69" name="Freeform 126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56" y="2112"/>
                      <a:ext cx="412" cy="558"/>
                    </a:xfrm>
                    <a:custGeom>
                      <a:avLst/>
                      <a:gdLst>
                        <a:gd name="T0" fmla="*/ 76 w 412"/>
                        <a:gd name="T1" fmla="*/ 0 h 558"/>
                        <a:gd name="T2" fmla="*/ 278 w 412"/>
                        <a:gd name="T3" fmla="*/ 28 h 558"/>
                        <a:gd name="T4" fmla="*/ 264 w 412"/>
                        <a:gd name="T5" fmla="*/ 134 h 558"/>
                        <a:gd name="T6" fmla="*/ 412 w 412"/>
                        <a:gd name="T7" fmla="*/ 150 h 558"/>
                        <a:gd name="T8" fmla="*/ 372 w 412"/>
                        <a:gd name="T9" fmla="*/ 558 h 558"/>
                        <a:gd name="T10" fmla="*/ 0 w 412"/>
                        <a:gd name="T11" fmla="*/ 514 h 558"/>
                        <a:gd name="T12" fmla="*/ 36 w 412"/>
                        <a:gd name="T13" fmla="*/ 254 h 558"/>
                        <a:gd name="T14" fmla="*/ 76 w 412"/>
                        <a:gd name="T15" fmla="*/ 0 h 5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2"/>
                        <a:gd name="T25" fmla="*/ 0 h 558"/>
                        <a:gd name="T26" fmla="*/ 412 w 412"/>
                        <a:gd name="T27" fmla="*/ 558 h 5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2" h="558">
                          <a:moveTo>
                            <a:pt x="76" y="0"/>
                          </a:moveTo>
                          <a:lnTo>
                            <a:pt x="278" y="28"/>
                          </a:lnTo>
                          <a:lnTo>
                            <a:pt x="264" y="134"/>
                          </a:lnTo>
                          <a:lnTo>
                            <a:pt x="412" y="150"/>
                          </a:lnTo>
                          <a:lnTo>
                            <a:pt x="372" y="558"/>
                          </a:lnTo>
                          <a:lnTo>
                            <a:pt x="0" y="514"/>
                          </a:lnTo>
                          <a:lnTo>
                            <a:pt x="36" y="254"/>
                          </a:lnTo>
                          <a:lnTo>
                            <a:pt x="7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67" name="Text Box 12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44" y="2160"/>
                    <a:ext cx="226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UT</a:t>
                    </a:r>
                  </a:p>
                </p:txBody>
              </p:sp>
            </p:grpSp>
            <p:grpSp>
              <p:nvGrpSpPr>
                <p:cNvPr id="330" name="Group 1421"/>
                <p:cNvGrpSpPr>
                  <a:grpSpLocks/>
                </p:cNvGrpSpPr>
                <p:nvPr/>
              </p:nvGrpSpPr>
              <p:grpSpPr bwMode="auto">
                <a:xfrm>
                  <a:off x="2247349" y="848376"/>
                  <a:ext cx="818087" cy="681098"/>
                  <a:chOff x="1908" y="1662"/>
                  <a:chExt cx="563" cy="481"/>
                </a:xfrm>
                <a:grpFill/>
              </p:grpSpPr>
              <p:grpSp>
                <p:nvGrpSpPr>
                  <p:cNvPr id="334" name="Group 142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08" y="1662"/>
                    <a:ext cx="563" cy="481"/>
                    <a:chOff x="1918" y="1840"/>
                    <a:chExt cx="530" cy="452"/>
                  </a:xfrm>
                  <a:grpFill/>
                </p:grpSpPr>
                <p:sp>
                  <p:nvSpPr>
                    <p:cNvPr id="252" name="Freeform 142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18" y="1840"/>
                      <a:ext cx="530" cy="452"/>
                    </a:xfrm>
                    <a:custGeom>
                      <a:avLst/>
                      <a:gdLst>
                        <a:gd name="T0" fmla="*/ 50 w 530"/>
                        <a:gd name="T1" fmla="*/ 0 h 452"/>
                        <a:gd name="T2" fmla="*/ 30 w 530"/>
                        <a:gd name="T3" fmla="*/ 168 h 452"/>
                        <a:gd name="T4" fmla="*/ 0 w 530"/>
                        <a:gd name="T5" fmla="*/ 410 h 452"/>
                        <a:gd name="T6" fmla="*/ 152 w 530"/>
                        <a:gd name="T7" fmla="*/ 422 h 452"/>
                        <a:gd name="T8" fmla="*/ 512 w 530"/>
                        <a:gd name="T9" fmla="*/ 452 h 452"/>
                        <a:gd name="T10" fmla="*/ 530 w 530"/>
                        <a:gd name="T11" fmla="*/ 46 h 452"/>
                        <a:gd name="T12" fmla="*/ 50 w 530"/>
                        <a:gd name="T13" fmla="*/ 0 h 45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530"/>
                        <a:gd name="T22" fmla="*/ 0 h 452"/>
                        <a:gd name="T23" fmla="*/ 530 w 530"/>
                        <a:gd name="T24" fmla="*/ 452 h 45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530" h="452">
                          <a:moveTo>
                            <a:pt x="50" y="0"/>
                          </a:moveTo>
                          <a:lnTo>
                            <a:pt x="30" y="168"/>
                          </a:lnTo>
                          <a:lnTo>
                            <a:pt x="0" y="410"/>
                          </a:lnTo>
                          <a:lnTo>
                            <a:pt x="152" y="422"/>
                          </a:lnTo>
                          <a:lnTo>
                            <a:pt x="512" y="452"/>
                          </a:lnTo>
                          <a:lnTo>
                            <a:pt x="530" y="46"/>
                          </a:lnTo>
                          <a:lnTo>
                            <a:pt x="5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53" name="Freeform 142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18" y="1840"/>
                      <a:ext cx="530" cy="452"/>
                    </a:xfrm>
                    <a:custGeom>
                      <a:avLst/>
                      <a:gdLst>
                        <a:gd name="T0" fmla="*/ 50 w 530"/>
                        <a:gd name="T1" fmla="*/ 0 h 452"/>
                        <a:gd name="T2" fmla="*/ 30 w 530"/>
                        <a:gd name="T3" fmla="*/ 168 h 452"/>
                        <a:gd name="T4" fmla="*/ 0 w 530"/>
                        <a:gd name="T5" fmla="*/ 410 h 452"/>
                        <a:gd name="T6" fmla="*/ 152 w 530"/>
                        <a:gd name="T7" fmla="*/ 422 h 452"/>
                        <a:gd name="T8" fmla="*/ 512 w 530"/>
                        <a:gd name="T9" fmla="*/ 452 h 452"/>
                        <a:gd name="T10" fmla="*/ 530 w 530"/>
                        <a:gd name="T11" fmla="*/ 46 h 452"/>
                        <a:gd name="T12" fmla="*/ 50 w 530"/>
                        <a:gd name="T13" fmla="*/ 0 h 45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530"/>
                        <a:gd name="T22" fmla="*/ 0 h 452"/>
                        <a:gd name="T23" fmla="*/ 530 w 530"/>
                        <a:gd name="T24" fmla="*/ 452 h 45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530" h="452">
                          <a:moveTo>
                            <a:pt x="50" y="0"/>
                          </a:moveTo>
                          <a:lnTo>
                            <a:pt x="30" y="168"/>
                          </a:lnTo>
                          <a:lnTo>
                            <a:pt x="0" y="410"/>
                          </a:lnTo>
                          <a:lnTo>
                            <a:pt x="152" y="422"/>
                          </a:lnTo>
                          <a:lnTo>
                            <a:pt x="512" y="452"/>
                          </a:lnTo>
                          <a:lnTo>
                            <a:pt x="530" y="46"/>
                          </a:lnTo>
                          <a:lnTo>
                            <a:pt x="5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1" name="Text Box 14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4" y="1794"/>
                    <a:ext cx="248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WY</a:t>
                    </a:r>
                  </a:p>
                </p:txBody>
              </p:sp>
            </p:grpSp>
            <p:grpSp>
              <p:nvGrpSpPr>
                <p:cNvPr id="338" name="Group 1426"/>
                <p:cNvGrpSpPr>
                  <a:grpSpLocks/>
                </p:cNvGrpSpPr>
                <p:nvPr/>
              </p:nvGrpSpPr>
              <p:grpSpPr bwMode="auto">
                <a:xfrm>
                  <a:off x="2410095" y="1484162"/>
                  <a:ext cx="857320" cy="651362"/>
                  <a:chOff x="2020" y="2111"/>
                  <a:chExt cx="590" cy="460"/>
                </a:xfrm>
                <a:grpFill/>
              </p:grpSpPr>
              <p:grpSp>
                <p:nvGrpSpPr>
                  <p:cNvPr id="342" name="Group 142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020" y="2111"/>
                    <a:ext cx="590" cy="460"/>
                    <a:chOff x="2024" y="2262"/>
                    <a:chExt cx="554" cy="432"/>
                  </a:xfrm>
                  <a:grpFill/>
                </p:grpSpPr>
                <p:sp>
                  <p:nvSpPr>
                    <p:cNvPr id="248" name="Freeform 142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024" y="2262"/>
                      <a:ext cx="554" cy="432"/>
                    </a:xfrm>
                    <a:custGeom>
                      <a:avLst/>
                      <a:gdLst>
                        <a:gd name="T0" fmla="*/ 46 w 554"/>
                        <a:gd name="T1" fmla="*/ 0 h 432"/>
                        <a:gd name="T2" fmla="*/ 16 w 554"/>
                        <a:gd name="T3" fmla="*/ 258 h 432"/>
                        <a:gd name="T4" fmla="*/ 0 w 554"/>
                        <a:gd name="T5" fmla="*/ 408 h 432"/>
                        <a:gd name="T6" fmla="*/ 276 w 554"/>
                        <a:gd name="T7" fmla="*/ 422 h 432"/>
                        <a:gd name="T8" fmla="*/ 540 w 554"/>
                        <a:gd name="T9" fmla="*/ 432 h 432"/>
                        <a:gd name="T10" fmla="*/ 548 w 554"/>
                        <a:gd name="T11" fmla="*/ 230 h 432"/>
                        <a:gd name="T12" fmla="*/ 554 w 554"/>
                        <a:gd name="T13" fmla="*/ 30 h 432"/>
                        <a:gd name="T14" fmla="*/ 402 w 554"/>
                        <a:gd name="T15" fmla="*/ 28 h 432"/>
                        <a:gd name="T16" fmla="*/ 46 w 554"/>
                        <a:gd name="T17" fmla="*/ 0 h 43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54"/>
                        <a:gd name="T28" fmla="*/ 0 h 432"/>
                        <a:gd name="T29" fmla="*/ 554 w 554"/>
                        <a:gd name="T30" fmla="*/ 432 h 432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54" h="432">
                          <a:moveTo>
                            <a:pt x="46" y="0"/>
                          </a:moveTo>
                          <a:lnTo>
                            <a:pt x="16" y="258"/>
                          </a:lnTo>
                          <a:lnTo>
                            <a:pt x="0" y="408"/>
                          </a:lnTo>
                          <a:lnTo>
                            <a:pt x="276" y="422"/>
                          </a:lnTo>
                          <a:lnTo>
                            <a:pt x="540" y="432"/>
                          </a:lnTo>
                          <a:lnTo>
                            <a:pt x="548" y="230"/>
                          </a:lnTo>
                          <a:lnTo>
                            <a:pt x="554" y="30"/>
                          </a:lnTo>
                          <a:lnTo>
                            <a:pt x="402" y="28"/>
                          </a:lnTo>
                          <a:lnTo>
                            <a:pt x="4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9" name="Freeform 142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024" y="2262"/>
                      <a:ext cx="554" cy="432"/>
                    </a:xfrm>
                    <a:custGeom>
                      <a:avLst/>
                      <a:gdLst>
                        <a:gd name="T0" fmla="*/ 46 w 554"/>
                        <a:gd name="T1" fmla="*/ 0 h 432"/>
                        <a:gd name="T2" fmla="*/ 16 w 554"/>
                        <a:gd name="T3" fmla="*/ 258 h 432"/>
                        <a:gd name="T4" fmla="*/ 0 w 554"/>
                        <a:gd name="T5" fmla="*/ 408 h 432"/>
                        <a:gd name="T6" fmla="*/ 276 w 554"/>
                        <a:gd name="T7" fmla="*/ 422 h 432"/>
                        <a:gd name="T8" fmla="*/ 540 w 554"/>
                        <a:gd name="T9" fmla="*/ 432 h 432"/>
                        <a:gd name="T10" fmla="*/ 548 w 554"/>
                        <a:gd name="T11" fmla="*/ 230 h 432"/>
                        <a:gd name="T12" fmla="*/ 554 w 554"/>
                        <a:gd name="T13" fmla="*/ 30 h 432"/>
                        <a:gd name="T14" fmla="*/ 402 w 554"/>
                        <a:gd name="T15" fmla="*/ 28 h 432"/>
                        <a:gd name="T16" fmla="*/ 46 w 554"/>
                        <a:gd name="T17" fmla="*/ 0 h 43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54"/>
                        <a:gd name="T28" fmla="*/ 0 h 432"/>
                        <a:gd name="T29" fmla="*/ 554 w 554"/>
                        <a:gd name="T30" fmla="*/ 432 h 432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54" h="432">
                          <a:moveTo>
                            <a:pt x="46" y="0"/>
                          </a:moveTo>
                          <a:lnTo>
                            <a:pt x="16" y="258"/>
                          </a:lnTo>
                          <a:lnTo>
                            <a:pt x="0" y="408"/>
                          </a:lnTo>
                          <a:lnTo>
                            <a:pt x="276" y="422"/>
                          </a:lnTo>
                          <a:lnTo>
                            <a:pt x="540" y="432"/>
                          </a:lnTo>
                          <a:lnTo>
                            <a:pt x="548" y="230"/>
                          </a:lnTo>
                          <a:lnTo>
                            <a:pt x="554" y="30"/>
                          </a:lnTo>
                          <a:lnTo>
                            <a:pt x="402" y="28"/>
                          </a:lnTo>
                          <a:lnTo>
                            <a:pt x="4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47" name="Text Box 14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2256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CO</a:t>
                    </a:r>
                  </a:p>
                </p:txBody>
              </p:sp>
            </p:grpSp>
          </p:grpSp>
          <p:sp>
            <p:nvSpPr>
              <p:cNvPr id="511" name="5-Point Star 510"/>
              <p:cNvSpPr/>
              <p:nvPr/>
            </p:nvSpPr>
            <p:spPr>
              <a:xfrm>
                <a:off x="3810000" y="3733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6" name="Group 515"/>
            <p:cNvGrpSpPr/>
            <p:nvPr/>
          </p:nvGrpSpPr>
          <p:grpSpPr>
            <a:xfrm>
              <a:off x="4982819" y="1347797"/>
              <a:ext cx="1594910" cy="1552627"/>
              <a:chOff x="5092329" y="2295235"/>
              <a:chExt cx="1918058" cy="1822397"/>
            </a:xfrm>
          </p:grpSpPr>
          <p:grpSp>
            <p:nvGrpSpPr>
              <p:cNvPr id="348" name="Group 483"/>
              <p:cNvGrpSpPr/>
              <p:nvPr/>
            </p:nvGrpSpPr>
            <p:grpSpPr>
              <a:xfrm>
                <a:off x="5092329" y="2295235"/>
                <a:ext cx="1918058" cy="1822397"/>
                <a:chOff x="5786785" y="2450541"/>
                <a:chExt cx="1918058" cy="1822397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grpSp>
              <p:nvGrpSpPr>
                <p:cNvPr id="349" name="Group 1215"/>
                <p:cNvGrpSpPr>
                  <a:grpSpLocks/>
                </p:cNvGrpSpPr>
                <p:nvPr/>
              </p:nvGrpSpPr>
              <p:grpSpPr bwMode="auto">
                <a:xfrm>
                  <a:off x="6485717" y="3431832"/>
                  <a:ext cx="501315" cy="841106"/>
                  <a:chOff x="3418" y="1926"/>
                  <a:chExt cx="345" cy="594"/>
                </a:xfrm>
                <a:grpFill/>
              </p:grpSpPr>
              <p:sp>
                <p:nvSpPr>
                  <p:cNvPr id="384" name="Freeform 1217"/>
                  <p:cNvSpPr>
                    <a:spLocks noChangeAspect="1"/>
                  </p:cNvSpPr>
                  <p:nvPr/>
                </p:nvSpPr>
                <p:spPr bwMode="auto">
                  <a:xfrm>
                    <a:off x="3418" y="1926"/>
                    <a:ext cx="345" cy="594"/>
                  </a:xfrm>
                  <a:custGeom>
                    <a:avLst/>
                    <a:gdLst>
                      <a:gd name="T0" fmla="*/ 58 w 324"/>
                      <a:gd name="T1" fmla="*/ 30 h 558"/>
                      <a:gd name="T2" fmla="*/ 246 w 324"/>
                      <a:gd name="T3" fmla="*/ 0 h 558"/>
                      <a:gd name="T4" fmla="*/ 274 w 324"/>
                      <a:gd name="T5" fmla="*/ 66 h 558"/>
                      <a:gd name="T6" fmla="*/ 312 w 324"/>
                      <a:gd name="T7" fmla="*/ 352 h 558"/>
                      <a:gd name="T8" fmla="*/ 324 w 324"/>
                      <a:gd name="T9" fmla="*/ 390 h 558"/>
                      <a:gd name="T10" fmla="*/ 294 w 324"/>
                      <a:gd name="T11" fmla="*/ 466 h 558"/>
                      <a:gd name="T12" fmla="*/ 294 w 324"/>
                      <a:gd name="T13" fmla="*/ 520 h 558"/>
                      <a:gd name="T14" fmla="*/ 260 w 324"/>
                      <a:gd name="T15" fmla="*/ 512 h 558"/>
                      <a:gd name="T16" fmla="*/ 262 w 324"/>
                      <a:gd name="T17" fmla="*/ 558 h 558"/>
                      <a:gd name="T18" fmla="*/ 228 w 324"/>
                      <a:gd name="T19" fmla="*/ 540 h 558"/>
                      <a:gd name="T20" fmla="*/ 208 w 324"/>
                      <a:gd name="T21" fmla="*/ 544 h 558"/>
                      <a:gd name="T22" fmla="*/ 182 w 324"/>
                      <a:gd name="T23" fmla="*/ 542 h 558"/>
                      <a:gd name="T24" fmla="*/ 164 w 324"/>
                      <a:gd name="T25" fmla="*/ 474 h 558"/>
                      <a:gd name="T26" fmla="*/ 126 w 324"/>
                      <a:gd name="T27" fmla="*/ 454 h 558"/>
                      <a:gd name="T28" fmla="*/ 126 w 324"/>
                      <a:gd name="T29" fmla="*/ 382 h 558"/>
                      <a:gd name="T30" fmla="*/ 88 w 324"/>
                      <a:gd name="T31" fmla="*/ 390 h 558"/>
                      <a:gd name="T32" fmla="*/ 66 w 324"/>
                      <a:gd name="T33" fmla="*/ 338 h 558"/>
                      <a:gd name="T34" fmla="*/ 0 w 324"/>
                      <a:gd name="T35" fmla="*/ 276 h 558"/>
                      <a:gd name="T36" fmla="*/ 48 w 324"/>
                      <a:gd name="T37" fmla="*/ 180 h 558"/>
                      <a:gd name="T38" fmla="*/ 34 w 324"/>
                      <a:gd name="T39" fmla="*/ 134 h 558"/>
                      <a:gd name="T40" fmla="*/ 84 w 324"/>
                      <a:gd name="T41" fmla="*/ 126 h 558"/>
                      <a:gd name="T42" fmla="*/ 88 w 324"/>
                      <a:gd name="T43" fmla="*/ 64 h 558"/>
                      <a:gd name="T44" fmla="*/ 58 w 324"/>
                      <a:gd name="T45" fmla="*/ 30 h 55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324"/>
                      <a:gd name="T70" fmla="*/ 0 h 558"/>
                      <a:gd name="T71" fmla="*/ 324 w 324"/>
                      <a:gd name="T72" fmla="*/ 558 h 55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324" h="558">
                        <a:moveTo>
                          <a:pt x="58" y="30"/>
                        </a:moveTo>
                        <a:lnTo>
                          <a:pt x="246" y="0"/>
                        </a:lnTo>
                        <a:lnTo>
                          <a:pt x="274" y="66"/>
                        </a:lnTo>
                        <a:lnTo>
                          <a:pt x="312" y="352"/>
                        </a:lnTo>
                        <a:lnTo>
                          <a:pt x="324" y="390"/>
                        </a:lnTo>
                        <a:lnTo>
                          <a:pt x="294" y="466"/>
                        </a:lnTo>
                        <a:lnTo>
                          <a:pt x="294" y="520"/>
                        </a:lnTo>
                        <a:lnTo>
                          <a:pt x="260" y="512"/>
                        </a:lnTo>
                        <a:lnTo>
                          <a:pt x="262" y="558"/>
                        </a:lnTo>
                        <a:lnTo>
                          <a:pt x="228" y="540"/>
                        </a:lnTo>
                        <a:lnTo>
                          <a:pt x="208" y="544"/>
                        </a:lnTo>
                        <a:lnTo>
                          <a:pt x="182" y="542"/>
                        </a:lnTo>
                        <a:lnTo>
                          <a:pt x="164" y="474"/>
                        </a:lnTo>
                        <a:lnTo>
                          <a:pt x="126" y="454"/>
                        </a:lnTo>
                        <a:lnTo>
                          <a:pt x="126" y="382"/>
                        </a:lnTo>
                        <a:lnTo>
                          <a:pt x="88" y="390"/>
                        </a:lnTo>
                        <a:lnTo>
                          <a:pt x="66" y="338"/>
                        </a:lnTo>
                        <a:lnTo>
                          <a:pt x="0" y="276"/>
                        </a:lnTo>
                        <a:lnTo>
                          <a:pt x="48" y="180"/>
                        </a:lnTo>
                        <a:lnTo>
                          <a:pt x="34" y="134"/>
                        </a:lnTo>
                        <a:lnTo>
                          <a:pt x="84" y="126"/>
                        </a:lnTo>
                        <a:lnTo>
                          <a:pt x="88" y="64"/>
                        </a:lnTo>
                        <a:lnTo>
                          <a:pt x="58" y="3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83" name="Text Box 12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2" y="2076"/>
                    <a:ext cx="187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IL</a:t>
                    </a:r>
                  </a:p>
                </p:txBody>
              </p:sp>
            </p:grpSp>
            <p:grpSp>
              <p:nvGrpSpPr>
                <p:cNvPr id="354" name="Group 1220"/>
                <p:cNvGrpSpPr>
                  <a:grpSpLocks/>
                </p:cNvGrpSpPr>
                <p:nvPr/>
              </p:nvGrpSpPr>
              <p:grpSpPr bwMode="auto">
                <a:xfrm>
                  <a:off x="6535128" y="2664358"/>
                  <a:ext cx="909632" cy="834027"/>
                  <a:chOff x="3452" y="1384"/>
                  <a:chExt cx="626" cy="589"/>
                </a:xfrm>
                <a:grpFill/>
              </p:grpSpPr>
              <p:grpSp>
                <p:nvGrpSpPr>
                  <p:cNvPr id="357" name="Group 1221"/>
                  <p:cNvGrpSpPr>
                    <a:grpSpLocks/>
                  </p:cNvGrpSpPr>
                  <p:nvPr/>
                </p:nvGrpSpPr>
                <p:grpSpPr bwMode="auto">
                  <a:xfrm>
                    <a:off x="3452" y="1384"/>
                    <a:ext cx="626" cy="589"/>
                    <a:chOff x="3452" y="1384"/>
                    <a:chExt cx="626" cy="589"/>
                  </a:xfrm>
                  <a:grpFill/>
                </p:grpSpPr>
                <p:grpSp>
                  <p:nvGrpSpPr>
                    <p:cNvPr id="358" name="Group 1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452" y="1384"/>
                      <a:ext cx="443" cy="198"/>
                      <a:chOff x="3370" y="1578"/>
                      <a:chExt cx="416" cy="186"/>
                    </a:xfrm>
                    <a:grpFill/>
                  </p:grpSpPr>
                  <p:sp>
                    <p:nvSpPr>
                      <p:cNvPr id="380" name="Freeform 122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370" y="1578"/>
                        <a:ext cx="416" cy="186"/>
                      </a:xfrm>
                      <a:custGeom>
                        <a:avLst/>
                        <a:gdLst>
                          <a:gd name="T0" fmla="*/ 0 w 416"/>
                          <a:gd name="T1" fmla="*/ 102 h 186"/>
                          <a:gd name="T2" fmla="*/ 92 w 416"/>
                          <a:gd name="T3" fmla="*/ 0 h 186"/>
                          <a:gd name="T4" fmla="*/ 74 w 416"/>
                          <a:gd name="T5" fmla="*/ 40 h 186"/>
                          <a:gd name="T6" fmla="*/ 88 w 416"/>
                          <a:gd name="T7" fmla="*/ 52 h 186"/>
                          <a:gd name="T8" fmla="*/ 116 w 416"/>
                          <a:gd name="T9" fmla="*/ 36 h 186"/>
                          <a:gd name="T10" fmla="*/ 180 w 416"/>
                          <a:gd name="T11" fmla="*/ 62 h 186"/>
                          <a:gd name="T12" fmla="*/ 208 w 416"/>
                          <a:gd name="T13" fmla="*/ 40 h 186"/>
                          <a:gd name="T14" fmla="*/ 296 w 416"/>
                          <a:gd name="T15" fmla="*/ 28 h 186"/>
                          <a:gd name="T16" fmla="*/ 312 w 416"/>
                          <a:gd name="T17" fmla="*/ 56 h 186"/>
                          <a:gd name="T18" fmla="*/ 346 w 416"/>
                          <a:gd name="T19" fmla="*/ 50 h 186"/>
                          <a:gd name="T20" fmla="*/ 412 w 416"/>
                          <a:gd name="T21" fmla="*/ 76 h 186"/>
                          <a:gd name="T22" fmla="*/ 416 w 416"/>
                          <a:gd name="T23" fmla="*/ 96 h 186"/>
                          <a:gd name="T24" fmla="*/ 346 w 416"/>
                          <a:gd name="T25" fmla="*/ 116 h 186"/>
                          <a:gd name="T26" fmla="*/ 324 w 416"/>
                          <a:gd name="T27" fmla="*/ 102 h 186"/>
                          <a:gd name="T28" fmla="*/ 288 w 416"/>
                          <a:gd name="T29" fmla="*/ 106 h 186"/>
                          <a:gd name="T30" fmla="*/ 246 w 416"/>
                          <a:gd name="T31" fmla="*/ 132 h 186"/>
                          <a:gd name="T32" fmla="*/ 226 w 416"/>
                          <a:gd name="T33" fmla="*/ 134 h 186"/>
                          <a:gd name="T34" fmla="*/ 210 w 416"/>
                          <a:gd name="T35" fmla="*/ 116 h 186"/>
                          <a:gd name="T36" fmla="*/ 186 w 416"/>
                          <a:gd name="T37" fmla="*/ 184 h 186"/>
                          <a:gd name="T38" fmla="*/ 160 w 416"/>
                          <a:gd name="T39" fmla="*/ 186 h 186"/>
                          <a:gd name="T40" fmla="*/ 148 w 416"/>
                          <a:gd name="T41" fmla="*/ 158 h 186"/>
                          <a:gd name="T42" fmla="*/ 94 w 416"/>
                          <a:gd name="T43" fmla="*/ 146 h 186"/>
                          <a:gd name="T44" fmla="*/ 66 w 416"/>
                          <a:gd name="T45" fmla="*/ 124 h 186"/>
                          <a:gd name="T46" fmla="*/ 20 w 416"/>
                          <a:gd name="T47" fmla="*/ 132 h 186"/>
                          <a:gd name="T48" fmla="*/ 0 w 416"/>
                          <a:gd name="T49" fmla="*/ 102 h 18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416"/>
                          <a:gd name="T76" fmla="*/ 0 h 186"/>
                          <a:gd name="T77" fmla="*/ 416 w 416"/>
                          <a:gd name="T78" fmla="*/ 186 h 186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416" h="186">
                            <a:moveTo>
                              <a:pt x="0" y="102"/>
                            </a:moveTo>
                            <a:lnTo>
                              <a:pt x="92" y="0"/>
                            </a:lnTo>
                            <a:lnTo>
                              <a:pt x="74" y="40"/>
                            </a:lnTo>
                            <a:lnTo>
                              <a:pt x="88" y="52"/>
                            </a:lnTo>
                            <a:lnTo>
                              <a:pt x="116" y="36"/>
                            </a:lnTo>
                            <a:lnTo>
                              <a:pt x="180" y="62"/>
                            </a:lnTo>
                            <a:lnTo>
                              <a:pt x="208" y="40"/>
                            </a:lnTo>
                            <a:lnTo>
                              <a:pt x="296" y="28"/>
                            </a:lnTo>
                            <a:lnTo>
                              <a:pt x="312" y="56"/>
                            </a:lnTo>
                            <a:lnTo>
                              <a:pt x="346" y="50"/>
                            </a:lnTo>
                            <a:lnTo>
                              <a:pt x="412" y="76"/>
                            </a:lnTo>
                            <a:lnTo>
                              <a:pt x="416" y="96"/>
                            </a:lnTo>
                            <a:lnTo>
                              <a:pt x="346" y="116"/>
                            </a:lnTo>
                            <a:lnTo>
                              <a:pt x="324" y="102"/>
                            </a:lnTo>
                            <a:lnTo>
                              <a:pt x="288" y="106"/>
                            </a:lnTo>
                            <a:lnTo>
                              <a:pt x="246" y="132"/>
                            </a:lnTo>
                            <a:lnTo>
                              <a:pt x="226" y="134"/>
                            </a:lnTo>
                            <a:lnTo>
                              <a:pt x="210" y="116"/>
                            </a:lnTo>
                            <a:lnTo>
                              <a:pt x="186" y="184"/>
                            </a:lnTo>
                            <a:lnTo>
                              <a:pt x="160" y="186"/>
                            </a:lnTo>
                            <a:lnTo>
                              <a:pt x="148" y="158"/>
                            </a:lnTo>
                            <a:lnTo>
                              <a:pt x="94" y="146"/>
                            </a:lnTo>
                            <a:lnTo>
                              <a:pt x="66" y="124"/>
                            </a:lnTo>
                            <a:lnTo>
                              <a:pt x="20" y="132"/>
                            </a:lnTo>
                            <a:lnTo>
                              <a:pt x="0" y="102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81" name="Freeform 122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370" y="1578"/>
                        <a:ext cx="416" cy="186"/>
                      </a:xfrm>
                      <a:custGeom>
                        <a:avLst/>
                        <a:gdLst>
                          <a:gd name="T0" fmla="*/ 0 w 416"/>
                          <a:gd name="T1" fmla="*/ 102 h 186"/>
                          <a:gd name="T2" fmla="*/ 92 w 416"/>
                          <a:gd name="T3" fmla="*/ 0 h 186"/>
                          <a:gd name="T4" fmla="*/ 74 w 416"/>
                          <a:gd name="T5" fmla="*/ 40 h 186"/>
                          <a:gd name="T6" fmla="*/ 88 w 416"/>
                          <a:gd name="T7" fmla="*/ 52 h 186"/>
                          <a:gd name="T8" fmla="*/ 116 w 416"/>
                          <a:gd name="T9" fmla="*/ 36 h 186"/>
                          <a:gd name="T10" fmla="*/ 180 w 416"/>
                          <a:gd name="T11" fmla="*/ 62 h 186"/>
                          <a:gd name="T12" fmla="*/ 208 w 416"/>
                          <a:gd name="T13" fmla="*/ 40 h 186"/>
                          <a:gd name="T14" fmla="*/ 296 w 416"/>
                          <a:gd name="T15" fmla="*/ 28 h 186"/>
                          <a:gd name="T16" fmla="*/ 312 w 416"/>
                          <a:gd name="T17" fmla="*/ 56 h 186"/>
                          <a:gd name="T18" fmla="*/ 346 w 416"/>
                          <a:gd name="T19" fmla="*/ 50 h 186"/>
                          <a:gd name="T20" fmla="*/ 412 w 416"/>
                          <a:gd name="T21" fmla="*/ 76 h 186"/>
                          <a:gd name="T22" fmla="*/ 416 w 416"/>
                          <a:gd name="T23" fmla="*/ 96 h 186"/>
                          <a:gd name="T24" fmla="*/ 346 w 416"/>
                          <a:gd name="T25" fmla="*/ 116 h 186"/>
                          <a:gd name="T26" fmla="*/ 324 w 416"/>
                          <a:gd name="T27" fmla="*/ 102 h 186"/>
                          <a:gd name="T28" fmla="*/ 288 w 416"/>
                          <a:gd name="T29" fmla="*/ 106 h 186"/>
                          <a:gd name="T30" fmla="*/ 246 w 416"/>
                          <a:gd name="T31" fmla="*/ 132 h 186"/>
                          <a:gd name="T32" fmla="*/ 226 w 416"/>
                          <a:gd name="T33" fmla="*/ 134 h 186"/>
                          <a:gd name="T34" fmla="*/ 210 w 416"/>
                          <a:gd name="T35" fmla="*/ 116 h 186"/>
                          <a:gd name="T36" fmla="*/ 186 w 416"/>
                          <a:gd name="T37" fmla="*/ 184 h 186"/>
                          <a:gd name="T38" fmla="*/ 160 w 416"/>
                          <a:gd name="T39" fmla="*/ 186 h 186"/>
                          <a:gd name="T40" fmla="*/ 148 w 416"/>
                          <a:gd name="T41" fmla="*/ 158 h 186"/>
                          <a:gd name="T42" fmla="*/ 94 w 416"/>
                          <a:gd name="T43" fmla="*/ 146 h 186"/>
                          <a:gd name="T44" fmla="*/ 66 w 416"/>
                          <a:gd name="T45" fmla="*/ 124 h 186"/>
                          <a:gd name="T46" fmla="*/ 20 w 416"/>
                          <a:gd name="T47" fmla="*/ 132 h 186"/>
                          <a:gd name="T48" fmla="*/ 0 w 416"/>
                          <a:gd name="T49" fmla="*/ 102 h 18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416"/>
                          <a:gd name="T76" fmla="*/ 0 h 186"/>
                          <a:gd name="T77" fmla="*/ 416 w 416"/>
                          <a:gd name="T78" fmla="*/ 186 h 186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416" h="186">
                            <a:moveTo>
                              <a:pt x="0" y="102"/>
                            </a:moveTo>
                            <a:lnTo>
                              <a:pt x="92" y="0"/>
                            </a:lnTo>
                            <a:lnTo>
                              <a:pt x="74" y="40"/>
                            </a:lnTo>
                            <a:lnTo>
                              <a:pt x="88" y="52"/>
                            </a:lnTo>
                            <a:lnTo>
                              <a:pt x="116" y="36"/>
                            </a:lnTo>
                            <a:lnTo>
                              <a:pt x="180" y="62"/>
                            </a:lnTo>
                            <a:lnTo>
                              <a:pt x="208" y="40"/>
                            </a:lnTo>
                            <a:lnTo>
                              <a:pt x="296" y="28"/>
                            </a:lnTo>
                            <a:lnTo>
                              <a:pt x="312" y="56"/>
                            </a:lnTo>
                            <a:lnTo>
                              <a:pt x="346" y="50"/>
                            </a:lnTo>
                            <a:lnTo>
                              <a:pt x="412" y="76"/>
                            </a:lnTo>
                            <a:lnTo>
                              <a:pt x="416" y="96"/>
                            </a:lnTo>
                            <a:lnTo>
                              <a:pt x="346" y="116"/>
                            </a:lnTo>
                            <a:lnTo>
                              <a:pt x="324" y="102"/>
                            </a:lnTo>
                            <a:lnTo>
                              <a:pt x="288" y="106"/>
                            </a:lnTo>
                            <a:lnTo>
                              <a:pt x="246" y="132"/>
                            </a:lnTo>
                            <a:lnTo>
                              <a:pt x="226" y="134"/>
                            </a:lnTo>
                            <a:lnTo>
                              <a:pt x="210" y="116"/>
                            </a:lnTo>
                            <a:lnTo>
                              <a:pt x="186" y="184"/>
                            </a:lnTo>
                            <a:lnTo>
                              <a:pt x="160" y="186"/>
                            </a:lnTo>
                            <a:lnTo>
                              <a:pt x="148" y="158"/>
                            </a:lnTo>
                            <a:lnTo>
                              <a:pt x="94" y="146"/>
                            </a:lnTo>
                            <a:lnTo>
                              <a:pt x="66" y="124"/>
                            </a:lnTo>
                            <a:lnTo>
                              <a:pt x="20" y="132"/>
                            </a:lnTo>
                            <a:lnTo>
                              <a:pt x="0" y="102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362" name="Group 122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759" y="1524"/>
                      <a:ext cx="319" cy="449"/>
                      <a:chOff x="3658" y="1710"/>
                      <a:chExt cx="300" cy="422"/>
                    </a:xfrm>
                    <a:grpFill/>
                  </p:grpSpPr>
                  <p:sp>
                    <p:nvSpPr>
                      <p:cNvPr id="378" name="Freeform 122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58" y="1710"/>
                        <a:ext cx="300" cy="422"/>
                      </a:xfrm>
                      <a:custGeom>
                        <a:avLst/>
                        <a:gdLst>
                          <a:gd name="T0" fmla="*/ 74 w 300"/>
                          <a:gd name="T1" fmla="*/ 16 h 422"/>
                          <a:gd name="T2" fmla="*/ 86 w 300"/>
                          <a:gd name="T3" fmla="*/ 44 h 422"/>
                          <a:gd name="T4" fmla="*/ 64 w 300"/>
                          <a:gd name="T5" fmla="*/ 58 h 422"/>
                          <a:gd name="T6" fmla="*/ 64 w 300"/>
                          <a:gd name="T7" fmla="*/ 126 h 422"/>
                          <a:gd name="T8" fmla="*/ 52 w 300"/>
                          <a:gd name="T9" fmla="*/ 82 h 422"/>
                          <a:gd name="T10" fmla="*/ 10 w 300"/>
                          <a:gd name="T11" fmla="*/ 124 h 422"/>
                          <a:gd name="T12" fmla="*/ 0 w 300"/>
                          <a:gd name="T13" fmla="*/ 246 h 422"/>
                          <a:gd name="T14" fmla="*/ 26 w 300"/>
                          <a:gd name="T15" fmla="*/ 306 h 422"/>
                          <a:gd name="T16" fmla="*/ 30 w 300"/>
                          <a:gd name="T17" fmla="*/ 336 h 422"/>
                          <a:gd name="T18" fmla="*/ 32 w 300"/>
                          <a:gd name="T19" fmla="*/ 360 h 422"/>
                          <a:gd name="T20" fmla="*/ 30 w 300"/>
                          <a:gd name="T21" fmla="*/ 382 h 422"/>
                          <a:gd name="T22" fmla="*/ 24 w 300"/>
                          <a:gd name="T23" fmla="*/ 422 h 422"/>
                          <a:gd name="T24" fmla="*/ 142 w 300"/>
                          <a:gd name="T25" fmla="*/ 414 h 422"/>
                          <a:gd name="T26" fmla="*/ 298 w 300"/>
                          <a:gd name="T27" fmla="*/ 400 h 422"/>
                          <a:gd name="T28" fmla="*/ 270 w 300"/>
                          <a:gd name="T29" fmla="*/ 392 h 422"/>
                          <a:gd name="T30" fmla="*/ 254 w 300"/>
                          <a:gd name="T31" fmla="*/ 370 h 422"/>
                          <a:gd name="T32" fmla="*/ 278 w 300"/>
                          <a:gd name="T33" fmla="*/ 352 h 422"/>
                          <a:gd name="T34" fmla="*/ 278 w 300"/>
                          <a:gd name="T35" fmla="*/ 326 h 422"/>
                          <a:gd name="T36" fmla="*/ 266 w 300"/>
                          <a:gd name="T37" fmla="*/ 308 h 422"/>
                          <a:gd name="T38" fmla="*/ 278 w 300"/>
                          <a:gd name="T39" fmla="*/ 292 h 422"/>
                          <a:gd name="T40" fmla="*/ 300 w 300"/>
                          <a:gd name="T41" fmla="*/ 294 h 422"/>
                          <a:gd name="T42" fmla="*/ 294 w 300"/>
                          <a:gd name="T43" fmla="*/ 234 h 422"/>
                          <a:gd name="T44" fmla="*/ 290 w 300"/>
                          <a:gd name="T45" fmla="*/ 200 h 422"/>
                          <a:gd name="T46" fmla="*/ 276 w 300"/>
                          <a:gd name="T47" fmla="*/ 178 h 422"/>
                          <a:gd name="T48" fmla="*/ 264 w 300"/>
                          <a:gd name="T49" fmla="*/ 166 h 422"/>
                          <a:gd name="T50" fmla="*/ 244 w 300"/>
                          <a:gd name="T51" fmla="*/ 160 h 422"/>
                          <a:gd name="T52" fmla="*/ 226 w 300"/>
                          <a:gd name="T53" fmla="*/ 160 h 422"/>
                          <a:gd name="T54" fmla="*/ 206 w 300"/>
                          <a:gd name="T55" fmla="*/ 188 h 422"/>
                          <a:gd name="T56" fmla="*/ 194 w 300"/>
                          <a:gd name="T57" fmla="*/ 198 h 422"/>
                          <a:gd name="T58" fmla="*/ 186 w 300"/>
                          <a:gd name="T59" fmla="*/ 200 h 422"/>
                          <a:gd name="T60" fmla="*/ 176 w 300"/>
                          <a:gd name="T61" fmla="*/ 196 h 422"/>
                          <a:gd name="T62" fmla="*/ 172 w 300"/>
                          <a:gd name="T63" fmla="*/ 182 h 422"/>
                          <a:gd name="T64" fmla="*/ 176 w 300"/>
                          <a:gd name="T65" fmla="*/ 174 h 422"/>
                          <a:gd name="T66" fmla="*/ 184 w 300"/>
                          <a:gd name="T67" fmla="*/ 166 h 422"/>
                          <a:gd name="T68" fmla="*/ 192 w 300"/>
                          <a:gd name="T69" fmla="*/ 160 h 422"/>
                          <a:gd name="T70" fmla="*/ 202 w 300"/>
                          <a:gd name="T71" fmla="*/ 160 h 422"/>
                          <a:gd name="T72" fmla="*/ 202 w 300"/>
                          <a:gd name="T73" fmla="*/ 144 h 422"/>
                          <a:gd name="T74" fmla="*/ 224 w 300"/>
                          <a:gd name="T75" fmla="*/ 126 h 422"/>
                          <a:gd name="T76" fmla="*/ 202 w 300"/>
                          <a:gd name="T77" fmla="*/ 70 h 422"/>
                          <a:gd name="T78" fmla="*/ 202 w 300"/>
                          <a:gd name="T79" fmla="*/ 44 h 422"/>
                          <a:gd name="T80" fmla="*/ 164 w 300"/>
                          <a:gd name="T81" fmla="*/ 34 h 422"/>
                          <a:gd name="T82" fmla="*/ 108 w 300"/>
                          <a:gd name="T83" fmla="*/ 0 h 422"/>
                          <a:gd name="T84" fmla="*/ 74 w 300"/>
                          <a:gd name="T85" fmla="*/ 16 h 422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300"/>
                          <a:gd name="T130" fmla="*/ 0 h 422"/>
                          <a:gd name="T131" fmla="*/ 300 w 300"/>
                          <a:gd name="T132" fmla="*/ 422 h 422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300" h="422">
                            <a:moveTo>
                              <a:pt x="74" y="16"/>
                            </a:moveTo>
                            <a:lnTo>
                              <a:pt x="86" y="44"/>
                            </a:lnTo>
                            <a:lnTo>
                              <a:pt x="64" y="58"/>
                            </a:lnTo>
                            <a:lnTo>
                              <a:pt x="64" y="126"/>
                            </a:lnTo>
                            <a:lnTo>
                              <a:pt x="52" y="82"/>
                            </a:lnTo>
                            <a:lnTo>
                              <a:pt x="10" y="124"/>
                            </a:lnTo>
                            <a:lnTo>
                              <a:pt x="0" y="246"/>
                            </a:lnTo>
                            <a:lnTo>
                              <a:pt x="26" y="306"/>
                            </a:lnTo>
                            <a:lnTo>
                              <a:pt x="30" y="336"/>
                            </a:lnTo>
                            <a:lnTo>
                              <a:pt x="32" y="360"/>
                            </a:lnTo>
                            <a:lnTo>
                              <a:pt x="30" y="382"/>
                            </a:lnTo>
                            <a:lnTo>
                              <a:pt x="24" y="422"/>
                            </a:lnTo>
                            <a:lnTo>
                              <a:pt x="142" y="414"/>
                            </a:lnTo>
                            <a:lnTo>
                              <a:pt x="298" y="400"/>
                            </a:lnTo>
                            <a:lnTo>
                              <a:pt x="270" y="392"/>
                            </a:lnTo>
                            <a:lnTo>
                              <a:pt x="254" y="370"/>
                            </a:lnTo>
                            <a:lnTo>
                              <a:pt x="278" y="352"/>
                            </a:lnTo>
                            <a:lnTo>
                              <a:pt x="278" y="326"/>
                            </a:lnTo>
                            <a:lnTo>
                              <a:pt x="266" y="308"/>
                            </a:lnTo>
                            <a:lnTo>
                              <a:pt x="278" y="292"/>
                            </a:lnTo>
                            <a:lnTo>
                              <a:pt x="300" y="294"/>
                            </a:lnTo>
                            <a:lnTo>
                              <a:pt x="294" y="234"/>
                            </a:lnTo>
                            <a:lnTo>
                              <a:pt x="290" y="200"/>
                            </a:lnTo>
                            <a:lnTo>
                              <a:pt x="276" y="178"/>
                            </a:lnTo>
                            <a:lnTo>
                              <a:pt x="264" y="166"/>
                            </a:lnTo>
                            <a:lnTo>
                              <a:pt x="244" y="160"/>
                            </a:lnTo>
                            <a:lnTo>
                              <a:pt x="226" y="160"/>
                            </a:lnTo>
                            <a:lnTo>
                              <a:pt x="206" y="188"/>
                            </a:lnTo>
                            <a:lnTo>
                              <a:pt x="194" y="198"/>
                            </a:lnTo>
                            <a:lnTo>
                              <a:pt x="186" y="200"/>
                            </a:lnTo>
                            <a:lnTo>
                              <a:pt x="176" y="196"/>
                            </a:lnTo>
                            <a:lnTo>
                              <a:pt x="172" y="182"/>
                            </a:lnTo>
                            <a:lnTo>
                              <a:pt x="176" y="174"/>
                            </a:lnTo>
                            <a:lnTo>
                              <a:pt x="184" y="166"/>
                            </a:lnTo>
                            <a:lnTo>
                              <a:pt x="192" y="160"/>
                            </a:lnTo>
                            <a:lnTo>
                              <a:pt x="202" y="160"/>
                            </a:lnTo>
                            <a:lnTo>
                              <a:pt x="202" y="144"/>
                            </a:lnTo>
                            <a:lnTo>
                              <a:pt x="224" y="126"/>
                            </a:lnTo>
                            <a:lnTo>
                              <a:pt x="202" y="70"/>
                            </a:lnTo>
                            <a:lnTo>
                              <a:pt x="202" y="44"/>
                            </a:lnTo>
                            <a:lnTo>
                              <a:pt x="164" y="34"/>
                            </a:lnTo>
                            <a:lnTo>
                              <a:pt x="108" y="0"/>
                            </a:lnTo>
                            <a:lnTo>
                              <a:pt x="74" y="16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79" name="Freeform 122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58" y="1710"/>
                        <a:ext cx="300" cy="422"/>
                      </a:xfrm>
                      <a:custGeom>
                        <a:avLst/>
                        <a:gdLst>
                          <a:gd name="T0" fmla="*/ 74 w 300"/>
                          <a:gd name="T1" fmla="*/ 16 h 422"/>
                          <a:gd name="T2" fmla="*/ 86 w 300"/>
                          <a:gd name="T3" fmla="*/ 44 h 422"/>
                          <a:gd name="T4" fmla="*/ 64 w 300"/>
                          <a:gd name="T5" fmla="*/ 58 h 422"/>
                          <a:gd name="T6" fmla="*/ 64 w 300"/>
                          <a:gd name="T7" fmla="*/ 126 h 422"/>
                          <a:gd name="T8" fmla="*/ 52 w 300"/>
                          <a:gd name="T9" fmla="*/ 82 h 422"/>
                          <a:gd name="T10" fmla="*/ 10 w 300"/>
                          <a:gd name="T11" fmla="*/ 124 h 422"/>
                          <a:gd name="T12" fmla="*/ 0 w 300"/>
                          <a:gd name="T13" fmla="*/ 246 h 422"/>
                          <a:gd name="T14" fmla="*/ 26 w 300"/>
                          <a:gd name="T15" fmla="*/ 306 h 422"/>
                          <a:gd name="T16" fmla="*/ 30 w 300"/>
                          <a:gd name="T17" fmla="*/ 336 h 422"/>
                          <a:gd name="T18" fmla="*/ 32 w 300"/>
                          <a:gd name="T19" fmla="*/ 360 h 422"/>
                          <a:gd name="T20" fmla="*/ 30 w 300"/>
                          <a:gd name="T21" fmla="*/ 382 h 422"/>
                          <a:gd name="T22" fmla="*/ 24 w 300"/>
                          <a:gd name="T23" fmla="*/ 422 h 422"/>
                          <a:gd name="T24" fmla="*/ 142 w 300"/>
                          <a:gd name="T25" fmla="*/ 414 h 422"/>
                          <a:gd name="T26" fmla="*/ 298 w 300"/>
                          <a:gd name="T27" fmla="*/ 400 h 422"/>
                          <a:gd name="T28" fmla="*/ 270 w 300"/>
                          <a:gd name="T29" fmla="*/ 392 h 422"/>
                          <a:gd name="T30" fmla="*/ 254 w 300"/>
                          <a:gd name="T31" fmla="*/ 370 h 422"/>
                          <a:gd name="T32" fmla="*/ 278 w 300"/>
                          <a:gd name="T33" fmla="*/ 352 h 422"/>
                          <a:gd name="T34" fmla="*/ 278 w 300"/>
                          <a:gd name="T35" fmla="*/ 326 h 422"/>
                          <a:gd name="T36" fmla="*/ 266 w 300"/>
                          <a:gd name="T37" fmla="*/ 308 h 422"/>
                          <a:gd name="T38" fmla="*/ 278 w 300"/>
                          <a:gd name="T39" fmla="*/ 292 h 422"/>
                          <a:gd name="T40" fmla="*/ 300 w 300"/>
                          <a:gd name="T41" fmla="*/ 294 h 422"/>
                          <a:gd name="T42" fmla="*/ 294 w 300"/>
                          <a:gd name="T43" fmla="*/ 234 h 422"/>
                          <a:gd name="T44" fmla="*/ 290 w 300"/>
                          <a:gd name="T45" fmla="*/ 200 h 422"/>
                          <a:gd name="T46" fmla="*/ 276 w 300"/>
                          <a:gd name="T47" fmla="*/ 178 h 422"/>
                          <a:gd name="T48" fmla="*/ 264 w 300"/>
                          <a:gd name="T49" fmla="*/ 166 h 422"/>
                          <a:gd name="T50" fmla="*/ 244 w 300"/>
                          <a:gd name="T51" fmla="*/ 160 h 422"/>
                          <a:gd name="T52" fmla="*/ 226 w 300"/>
                          <a:gd name="T53" fmla="*/ 160 h 422"/>
                          <a:gd name="T54" fmla="*/ 206 w 300"/>
                          <a:gd name="T55" fmla="*/ 188 h 422"/>
                          <a:gd name="T56" fmla="*/ 194 w 300"/>
                          <a:gd name="T57" fmla="*/ 198 h 422"/>
                          <a:gd name="T58" fmla="*/ 186 w 300"/>
                          <a:gd name="T59" fmla="*/ 200 h 422"/>
                          <a:gd name="T60" fmla="*/ 176 w 300"/>
                          <a:gd name="T61" fmla="*/ 196 h 422"/>
                          <a:gd name="T62" fmla="*/ 172 w 300"/>
                          <a:gd name="T63" fmla="*/ 182 h 422"/>
                          <a:gd name="T64" fmla="*/ 176 w 300"/>
                          <a:gd name="T65" fmla="*/ 174 h 422"/>
                          <a:gd name="T66" fmla="*/ 184 w 300"/>
                          <a:gd name="T67" fmla="*/ 166 h 422"/>
                          <a:gd name="T68" fmla="*/ 192 w 300"/>
                          <a:gd name="T69" fmla="*/ 160 h 422"/>
                          <a:gd name="T70" fmla="*/ 202 w 300"/>
                          <a:gd name="T71" fmla="*/ 160 h 422"/>
                          <a:gd name="T72" fmla="*/ 202 w 300"/>
                          <a:gd name="T73" fmla="*/ 144 h 422"/>
                          <a:gd name="T74" fmla="*/ 224 w 300"/>
                          <a:gd name="T75" fmla="*/ 126 h 422"/>
                          <a:gd name="T76" fmla="*/ 202 w 300"/>
                          <a:gd name="T77" fmla="*/ 70 h 422"/>
                          <a:gd name="T78" fmla="*/ 202 w 300"/>
                          <a:gd name="T79" fmla="*/ 44 h 422"/>
                          <a:gd name="T80" fmla="*/ 164 w 300"/>
                          <a:gd name="T81" fmla="*/ 34 h 422"/>
                          <a:gd name="T82" fmla="*/ 108 w 300"/>
                          <a:gd name="T83" fmla="*/ 0 h 422"/>
                          <a:gd name="T84" fmla="*/ 74 w 300"/>
                          <a:gd name="T85" fmla="*/ 16 h 422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300"/>
                          <a:gd name="T130" fmla="*/ 0 h 422"/>
                          <a:gd name="T131" fmla="*/ 300 w 300"/>
                          <a:gd name="T132" fmla="*/ 422 h 422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300" h="422">
                            <a:moveTo>
                              <a:pt x="74" y="16"/>
                            </a:moveTo>
                            <a:lnTo>
                              <a:pt x="86" y="44"/>
                            </a:lnTo>
                            <a:lnTo>
                              <a:pt x="64" y="58"/>
                            </a:lnTo>
                            <a:lnTo>
                              <a:pt x="64" y="126"/>
                            </a:lnTo>
                            <a:lnTo>
                              <a:pt x="52" y="82"/>
                            </a:lnTo>
                            <a:lnTo>
                              <a:pt x="10" y="124"/>
                            </a:lnTo>
                            <a:lnTo>
                              <a:pt x="0" y="246"/>
                            </a:lnTo>
                            <a:lnTo>
                              <a:pt x="26" y="306"/>
                            </a:lnTo>
                            <a:lnTo>
                              <a:pt x="30" y="336"/>
                            </a:lnTo>
                            <a:lnTo>
                              <a:pt x="32" y="360"/>
                            </a:lnTo>
                            <a:lnTo>
                              <a:pt x="30" y="382"/>
                            </a:lnTo>
                            <a:lnTo>
                              <a:pt x="24" y="422"/>
                            </a:lnTo>
                            <a:lnTo>
                              <a:pt x="142" y="414"/>
                            </a:lnTo>
                            <a:lnTo>
                              <a:pt x="298" y="400"/>
                            </a:lnTo>
                            <a:lnTo>
                              <a:pt x="270" y="392"/>
                            </a:lnTo>
                            <a:lnTo>
                              <a:pt x="254" y="370"/>
                            </a:lnTo>
                            <a:lnTo>
                              <a:pt x="278" y="352"/>
                            </a:lnTo>
                            <a:lnTo>
                              <a:pt x="278" y="326"/>
                            </a:lnTo>
                            <a:lnTo>
                              <a:pt x="266" y="308"/>
                            </a:lnTo>
                            <a:lnTo>
                              <a:pt x="278" y="292"/>
                            </a:lnTo>
                            <a:lnTo>
                              <a:pt x="300" y="294"/>
                            </a:lnTo>
                            <a:lnTo>
                              <a:pt x="294" y="234"/>
                            </a:lnTo>
                            <a:lnTo>
                              <a:pt x="290" y="200"/>
                            </a:lnTo>
                            <a:lnTo>
                              <a:pt x="276" y="178"/>
                            </a:lnTo>
                            <a:lnTo>
                              <a:pt x="264" y="166"/>
                            </a:lnTo>
                            <a:lnTo>
                              <a:pt x="244" y="160"/>
                            </a:lnTo>
                            <a:lnTo>
                              <a:pt x="226" y="160"/>
                            </a:lnTo>
                            <a:lnTo>
                              <a:pt x="206" y="188"/>
                            </a:lnTo>
                            <a:lnTo>
                              <a:pt x="194" y="198"/>
                            </a:lnTo>
                            <a:lnTo>
                              <a:pt x="186" y="200"/>
                            </a:lnTo>
                            <a:lnTo>
                              <a:pt x="176" y="196"/>
                            </a:lnTo>
                            <a:lnTo>
                              <a:pt x="172" y="182"/>
                            </a:lnTo>
                            <a:lnTo>
                              <a:pt x="176" y="174"/>
                            </a:lnTo>
                            <a:lnTo>
                              <a:pt x="184" y="166"/>
                            </a:lnTo>
                            <a:lnTo>
                              <a:pt x="192" y="160"/>
                            </a:lnTo>
                            <a:lnTo>
                              <a:pt x="202" y="160"/>
                            </a:lnTo>
                            <a:lnTo>
                              <a:pt x="202" y="144"/>
                            </a:lnTo>
                            <a:lnTo>
                              <a:pt x="224" y="126"/>
                            </a:lnTo>
                            <a:lnTo>
                              <a:pt x="202" y="70"/>
                            </a:lnTo>
                            <a:lnTo>
                              <a:pt x="202" y="44"/>
                            </a:lnTo>
                            <a:lnTo>
                              <a:pt x="164" y="34"/>
                            </a:lnTo>
                            <a:lnTo>
                              <a:pt x="108" y="0"/>
                            </a:lnTo>
                            <a:lnTo>
                              <a:pt x="74" y="16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375" name="Text Box 12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62" y="1692"/>
                    <a:ext cx="224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MI</a:t>
                    </a:r>
                  </a:p>
                </p:txBody>
              </p:sp>
            </p:grpSp>
            <p:grpSp>
              <p:nvGrpSpPr>
                <p:cNvPr id="366" name="Group 1357"/>
                <p:cNvGrpSpPr>
                  <a:grpSpLocks/>
                </p:cNvGrpSpPr>
                <p:nvPr/>
              </p:nvGrpSpPr>
              <p:grpSpPr bwMode="auto">
                <a:xfrm>
                  <a:off x="6896955" y="3487057"/>
                  <a:ext cx="389427" cy="649946"/>
                  <a:chOff x="3701" y="1965"/>
                  <a:chExt cx="268" cy="459"/>
                </a:xfrm>
                <a:grpFill/>
              </p:grpSpPr>
              <p:sp>
                <p:nvSpPr>
                  <p:cNvPr id="304" name="Freeform 1359"/>
                  <p:cNvSpPr>
                    <a:spLocks noChangeAspect="1"/>
                  </p:cNvSpPr>
                  <p:nvPr/>
                </p:nvSpPr>
                <p:spPr bwMode="auto">
                  <a:xfrm>
                    <a:off x="3701" y="1965"/>
                    <a:ext cx="268" cy="459"/>
                  </a:xfrm>
                  <a:custGeom>
                    <a:avLst/>
                    <a:gdLst>
                      <a:gd name="T0" fmla="*/ 0 w 252"/>
                      <a:gd name="T1" fmla="*/ 30 h 432"/>
                      <a:gd name="T2" fmla="*/ 30 w 252"/>
                      <a:gd name="T3" fmla="*/ 46 h 432"/>
                      <a:gd name="T4" fmla="*/ 58 w 252"/>
                      <a:gd name="T5" fmla="*/ 44 h 432"/>
                      <a:gd name="T6" fmla="*/ 68 w 252"/>
                      <a:gd name="T7" fmla="*/ 34 h 432"/>
                      <a:gd name="T8" fmla="*/ 74 w 252"/>
                      <a:gd name="T9" fmla="*/ 8 h 432"/>
                      <a:gd name="T10" fmla="*/ 196 w 252"/>
                      <a:gd name="T11" fmla="*/ 0 h 432"/>
                      <a:gd name="T12" fmla="*/ 252 w 252"/>
                      <a:gd name="T13" fmla="*/ 304 h 432"/>
                      <a:gd name="T14" fmla="*/ 248 w 252"/>
                      <a:gd name="T15" fmla="*/ 302 h 432"/>
                      <a:gd name="T16" fmla="*/ 206 w 252"/>
                      <a:gd name="T17" fmla="*/ 318 h 432"/>
                      <a:gd name="T18" fmla="*/ 176 w 252"/>
                      <a:gd name="T19" fmla="*/ 400 h 432"/>
                      <a:gd name="T20" fmla="*/ 134 w 252"/>
                      <a:gd name="T21" fmla="*/ 388 h 432"/>
                      <a:gd name="T22" fmla="*/ 84 w 252"/>
                      <a:gd name="T23" fmla="*/ 418 h 432"/>
                      <a:gd name="T24" fmla="*/ 16 w 252"/>
                      <a:gd name="T25" fmla="*/ 432 h 432"/>
                      <a:gd name="T26" fmla="*/ 46 w 252"/>
                      <a:gd name="T27" fmla="*/ 350 h 432"/>
                      <a:gd name="T28" fmla="*/ 34 w 252"/>
                      <a:gd name="T29" fmla="*/ 304 h 432"/>
                      <a:gd name="T30" fmla="*/ 0 w 252"/>
                      <a:gd name="T31" fmla="*/ 30 h 432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252"/>
                      <a:gd name="T49" fmla="*/ 0 h 432"/>
                      <a:gd name="T50" fmla="*/ 252 w 252"/>
                      <a:gd name="T51" fmla="*/ 432 h 432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252" h="432">
                        <a:moveTo>
                          <a:pt x="0" y="30"/>
                        </a:moveTo>
                        <a:lnTo>
                          <a:pt x="30" y="46"/>
                        </a:lnTo>
                        <a:lnTo>
                          <a:pt x="58" y="44"/>
                        </a:lnTo>
                        <a:lnTo>
                          <a:pt x="68" y="34"/>
                        </a:lnTo>
                        <a:lnTo>
                          <a:pt x="74" y="8"/>
                        </a:lnTo>
                        <a:lnTo>
                          <a:pt x="196" y="0"/>
                        </a:lnTo>
                        <a:lnTo>
                          <a:pt x="252" y="304"/>
                        </a:lnTo>
                        <a:lnTo>
                          <a:pt x="248" y="302"/>
                        </a:lnTo>
                        <a:lnTo>
                          <a:pt x="206" y="318"/>
                        </a:lnTo>
                        <a:lnTo>
                          <a:pt x="176" y="400"/>
                        </a:lnTo>
                        <a:lnTo>
                          <a:pt x="134" y="388"/>
                        </a:lnTo>
                        <a:lnTo>
                          <a:pt x="84" y="418"/>
                        </a:lnTo>
                        <a:lnTo>
                          <a:pt x="16" y="432"/>
                        </a:lnTo>
                        <a:lnTo>
                          <a:pt x="46" y="350"/>
                        </a:lnTo>
                        <a:lnTo>
                          <a:pt x="34" y="304"/>
                        </a:lnTo>
                        <a:lnTo>
                          <a:pt x="0" y="3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03" name="Text Box 13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19" y="2082"/>
                    <a:ext cx="20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IN</a:t>
                    </a:r>
                  </a:p>
                </p:txBody>
              </p:sp>
            </p:grpSp>
            <p:grpSp>
              <p:nvGrpSpPr>
                <p:cNvPr id="370" name="Group 1362"/>
                <p:cNvGrpSpPr>
                  <a:grpSpLocks/>
                </p:cNvGrpSpPr>
                <p:nvPr/>
              </p:nvGrpSpPr>
              <p:grpSpPr bwMode="auto">
                <a:xfrm>
                  <a:off x="7206436" y="3353947"/>
                  <a:ext cx="498407" cy="587640"/>
                  <a:chOff x="3914" y="1871"/>
                  <a:chExt cx="343" cy="415"/>
                </a:xfrm>
                <a:grpFill/>
              </p:grpSpPr>
              <p:sp>
                <p:nvSpPr>
                  <p:cNvPr id="300" name="Freeform 1364"/>
                  <p:cNvSpPr>
                    <a:spLocks noChangeAspect="1"/>
                  </p:cNvSpPr>
                  <p:nvPr/>
                </p:nvSpPr>
                <p:spPr bwMode="auto">
                  <a:xfrm>
                    <a:off x="3914" y="1871"/>
                    <a:ext cx="343" cy="415"/>
                  </a:xfrm>
                  <a:custGeom>
                    <a:avLst/>
                    <a:gdLst>
                      <a:gd name="T0" fmla="*/ 0 w 322"/>
                      <a:gd name="T1" fmla="*/ 88 h 390"/>
                      <a:gd name="T2" fmla="*/ 144 w 322"/>
                      <a:gd name="T3" fmla="*/ 72 h 390"/>
                      <a:gd name="T4" fmla="*/ 174 w 322"/>
                      <a:gd name="T5" fmla="*/ 78 h 390"/>
                      <a:gd name="T6" fmla="*/ 244 w 322"/>
                      <a:gd name="T7" fmla="*/ 44 h 390"/>
                      <a:gd name="T8" fmla="*/ 258 w 322"/>
                      <a:gd name="T9" fmla="*/ 14 h 390"/>
                      <a:gd name="T10" fmla="*/ 300 w 322"/>
                      <a:gd name="T11" fmla="*/ 0 h 390"/>
                      <a:gd name="T12" fmla="*/ 322 w 322"/>
                      <a:gd name="T13" fmla="*/ 146 h 390"/>
                      <a:gd name="T14" fmla="*/ 306 w 322"/>
                      <a:gd name="T15" fmla="*/ 162 h 390"/>
                      <a:gd name="T16" fmla="*/ 310 w 322"/>
                      <a:gd name="T17" fmla="*/ 264 h 390"/>
                      <a:gd name="T18" fmla="*/ 278 w 322"/>
                      <a:gd name="T19" fmla="*/ 274 h 390"/>
                      <a:gd name="T20" fmla="*/ 258 w 322"/>
                      <a:gd name="T21" fmla="*/ 330 h 390"/>
                      <a:gd name="T22" fmla="*/ 234 w 322"/>
                      <a:gd name="T23" fmla="*/ 322 h 390"/>
                      <a:gd name="T24" fmla="*/ 226 w 322"/>
                      <a:gd name="T25" fmla="*/ 390 h 390"/>
                      <a:gd name="T26" fmla="*/ 188 w 322"/>
                      <a:gd name="T27" fmla="*/ 360 h 390"/>
                      <a:gd name="T28" fmla="*/ 116 w 322"/>
                      <a:gd name="T29" fmla="*/ 380 h 390"/>
                      <a:gd name="T30" fmla="*/ 86 w 322"/>
                      <a:gd name="T31" fmla="*/ 354 h 390"/>
                      <a:gd name="T32" fmla="*/ 46 w 322"/>
                      <a:gd name="T33" fmla="*/ 352 h 390"/>
                      <a:gd name="T34" fmla="*/ 24 w 322"/>
                      <a:gd name="T35" fmla="*/ 244 h 390"/>
                      <a:gd name="T36" fmla="*/ 0 w 322"/>
                      <a:gd name="T37" fmla="*/ 88 h 390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322"/>
                      <a:gd name="T58" fmla="*/ 0 h 390"/>
                      <a:gd name="T59" fmla="*/ 322 w 322"/>
                      <a:gd name="T60" fmla="*/ 390 h 390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322" h="390">
                        <a:moveTo>
                          <a:pt x="0" y="88"/>
                        </a:moveTo>
                        <a:lnTo>
                          <a:pt x="144" y="72"/>
                        </a:lnTo>
                        <a:lnTo>
                          <a:pt x="174" y="78"/>
                        </a:lnTo>
                        <a:lnTo>
                          <a:pt x="244" y="44"/>
                        </a:lnTo>
                        <a:lnTo>
                          <a:pt x="258" y="14"/>
                        </a:lnTo>
                        <a:lnTo>
                          <a:pt x="300" y="0"/>
                        </a:lnTo>
                        <a:lnTo>
                          <a:pt x="322" y="146"/>
                        </a:lnTo>
                        <a:lnTo>
                          <a:pt x="306" y="162"/>
                        </a:lnTo>
                        <a:lnTo>
                          <a:pt x="310" y="264"/>
                        </a:lnTo>
                        <a:lnTo>
                          <a:pt x="278" y="274"/>
                        </a:lnTo>
                        <a:lnTo>
                          <a:pt x="258" y="330"/>
                        </a:lnTo>
                        <a:lnTo>
                          <a:pt x="234" y="322"/>
                        </a:lnTo>
                        <a:lnTo>
                          <a:pt x="226" y="390"/>
                        </a:lnTo>
                        <a:lnTo>
                          <a:pt x="188" y="360"/>
                        </a:lnTo>
                        <a:lnTo>
                          <a:pt x="116" y="380"/>
                        </a:lnTo>
                        <a:lnTo>
                          <a:pt x="86" y="354"/>
                        </a:lnTo>
                        <a:lnTo>
                          <a:pt x="46" y="352"/>
                        </a:lnTo>
                        <a:lnTo>
                          <a:pt x="24" y="244"/>
                        </a:lnTo>
                        <a:lnTo>
                          <a:pt x="0" y="88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99" name="Text Box 13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54" y="1986"/>
                    <a:ext cx="241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OH</a:t>
                    </a:r>
                  </a:p>
                </p:txBody>
              </p:sp>
            </p:grpSp>
            <p:grpSp>
              <p:nvGrpSpPr>
                <p:cNvPr id="374" name="Group 1431"/>
                <p:cNvGrpSpPr>
                  <a:grpSpLocks/>
                </p:cNvGrpSpPr>
                <p:nvPr/>
              </p:nvGrpSpPr>
              <p:grpSpPr bwMode="auto">
                <a:xfrm>
                  <a:off x="5786785" y="2450541"/>
                  <a:ext cx="789025" cy="906243"/>
                  <a:chOff x="2937" y="1233"/>
                  <a:chExt cx="543" cy="640"/>
                </a:xfrm>
                <a:grpFill/>
              </p:grpSpPr>
              <p:grpSp>
                <p:nvGrpSpPr>
                  <p:cNvPr id="376" name="Group 143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937" y="1233"/>
                    <a:ext cx="543" cy="640"/>
                    <a:chOff x="2886" y="1436"/>
                    <a:chExt cx="510" cy="602"/>
                  </a:xfrm>
                  <a:grpFill/>
                </p:grpSpPr>
                <p:sp>
                  <p:nvSpPr>
                    <p:cNvPr id="244" name="Freeform 143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86" y="1436"/>
                      <a:ext cx="510" cy="602"/>
                    </a:xfrm>
                    <a:custGeom>
                      <a:avLst/>
                      <a:gdLst>
                        <a:gd name="T0" fmla="*/ 0 w 510"/>
                        <a:gd name="T1" fmla="*/ 46 h 602"/>
                        <a:gd name="T2" fmla="*/ 132 w 510"/>
                        <a:gd name="T3" fmla="*/ 46 h 602"/>
                        <a:gd name="T4" fmla="*/ 132 w 510"/>
                        <a:gd name="T5" fmla="*/ 0 h 602"/>
                        <a:gd name="T6" fmla="*/ 160 w 510"/>
                        <a:gd name="T7" fmla="*/ 12 h 602"/>
                        <a:gd name="T8" fmla="*/ 166 w 510"/>
                        <a:gd name="T9" fmla="*/ 50 h 602"/>
                        <a:gd name="T10" fmla="*/ 230 w 510"/>
                        <a:gd name="T11" fmla="*/ 88 h 602"/>
                        <a:gd name="T12" fmla="*/ 250 w 510"/>
                        <a:gd name="T13" fmla="*/ 72 h 602"/>
                        <a:gd name="T14" fmla="*/ 288 w 510"/>
                        <a:gd name="T15" fmla="*/ 72 h 602"/>
                        <a:gd name="T16" fmla="*/ 316 w 510"/>
                        <a:gd name="T17" fmla="*/ 106 h 602"/>
                        <a:gd name="T18" fmla="*/ 336 w 510"/>
                        <a:gd name="T19" fmla="*/ 92 h 602"/>
                        <a:gd name="T20" fmla="*/ 392 w 510"/>
                        <a:gd name="T21" fmla="*/ 106 h 602"/>
                        <a:gd name="T22" fmla="*/ 412 w 510"/>
                        <a:gd name="T23" fmla="*/ 80 h 602"/>
                        <a:gd name="T24" fmla="*/ 446 w 510"/>
                        <a:gd name="T25" fmla="*/ 102 h 602"/>
                        <a:gd name="T26" fmla="*/ 510 w 510"/>
                        <a:gd name="T27" fmla="*/ 98 h 602"/>
                        <a:gd name="T28" fmla="*/ 408 w 510"/>
                        <a:gd name="T29" fmla="*/ 172 h 602"/>
                        <a:gd name="T30" fmla="*/ 358 w 510"/>
                        <a:gd name="T31" fmla="*/ 238 h 602"/>
                        <a:gd name="T32" fmla="*/ 368 w 510"/>
                        <a:gd name="T33" fmla="*/ 334 h 602"/>
                        <a:gd name="T34" fmla="*/ 332 w 510"/>
                        <a:gd name="T35" fmla="*/ 374 h 602"/>
                        <a:gd name="T36" fmla="*/ 346 w 510"/>
                        <a:gd name="T37" fmla="*/ 400 h 602"/>
                        <a:gd name="T38" fmla="*/ 346 w 510"/>
                        <a:gd name="T39" fmla="*/ 472 h 602"/>
                        <a:gd name="T40" fmla="*/ 380 w 510"/>
                        <a:gd name="T41" fmla="*/ 472 h 602"/>
                        <a:gd name="T42" fmla="*/ 432 w 510"/>
                        <a:gd name="T43" fmla="*/ 522 h 602"/>
                        <a:gd name="T44" fmla="*/ 454 w 510"/>
                        <a:gd name="T45" fmla="*/ 584 h 602"/>
                        <a:gd name="T46" fmla="*/ 92 w 510"/>
                        <a:gd name="T47" fmla="*/ 602 h 602"/>
                        <a:gd name="T48" fmla="*/ 94 w 510"/>
                        <a:gd name="T49" fmla="*/ 434 h 602"/>
                        <a:gd name="T50" fmla="*/ 62 w 510"/>
                        <a:gd name="T51" fmla="*/ 398 h 602"/>
                        <a:gd name="T52" fmla="*/ 72 w 510"/>
                        <a:gd name="T53" fmla="*/ 354 h 602"/>
                        <a:gd name="T54" fmla="*/ 84 w 510"/>
                        <a:gd name="T55" fmla="*/ 330 h 602"/>
                        <a:gd name="T56" fmla="*/ 62 w 510"/>
                        <a:gd name="T57" fmla="*/ 214 h 602"/>
                        <a:gd name="T58" fmla="*/ 30 w 510"/>
                        <a:gd name="T59" fmla="*/ 138 h 602"/>
                        <a:gd name="T60" fmla="*/ 0 w 510"/>
                        <a:gd name="T61" fmla="*/ 46 h 602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510"/>
                        <a:gd name="T94" fmla="*/ 0 h 602"/>
                        <a:gd name="T95" fmla="*/ 510 w 510"/>
                        <a:gd name="T96" fmla="*/ 602 h 602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510" h="602">
                          <a:moveTo>
                            <a:pt x="0" y="46"/>
                          </a:moveTo>
                          <a:lnTo>
                            <a:pt x="132" y="46"/>
                          </a:lnTo>
                          <a:lnTo>
                            <a:pt x="132" y="0"/>
                          </a:lnTo>
                          <a:lnTo>
                            <a:pt x="160" y="12"/>
                          </a:lnTo>
                          <a:lnTo>
                            <a:pt x="166" y="50"/>
                          </a:lnTo>
                          <a:lnTo>
                            <a:pt x="230" y="88"/>
                          </a:lnTo>
                          <a:lnTo>
                            <a:pt x="250" y="72"/>
                          </a:lnTo>
                          <a:lnTo>
                            <a:pt x="288" y="72"/>
                          </a:lnTo>
                          <a:lnTo>
                            <a:pt x="316" y="106"/>
                          </a:lnTo>
                          <a:lnTo>
                            <a:pt x="336" y="92"/>
                          </a:lnTo>
                          <a:lnTo>
                            <a:pt x="392" y="106"/>
                          </a:lnTo>
                          <a:lnTo>
                            <a:pt x="412" y="80"/>
                          </a:lnTo>
                          <a:lnTo>
                            <a:pt x="446" y="102"/>
                          </a:lnTo>
                          <a:lnTo>
                            <a:pt x="510" y="98"/>
                          </a:lnTo>
                          <a:lnTo>
                            <a:pt x="408" y="172"/>
                          </a:lnTo>
                          <a:lnTo>
                            <a:pt x="358" y="238"/>
                          </a:lnTo>
                          <a:lnTo>
                            <a:pt x="368" y="334"/>
                          </a:lnTo>
                          <a:lnTo>
                            <a:pt x="332" y="374"/>
                          </a:lnTo>
                          <a:lnTo>
                            <a:pt x="346" y="400"/>
                          </a:lnTo>
                          <a:lnTo>
                            <a:pt x="346" y="472"/>
                          </a:lnTo>
                          <a:lnTo>
                            <a:pt x="380" y="472"/>
                          </a:lnTo>
                          <a:lnTo>
                            <a:pt x="432" y="522"/>
                          </a:lnTo>
                          <a:lnTo>
                            <a:pt x="454" y="584"/>
                          </a:lnTo>
                          <a:lnTo>
                            <a:pt x="92" y="602"/>
                          </a:lnTo>
                          <a:lnTo>
                            <a:pt x="94" y="434"/>
                          </a:lnTo>
                          <a:lnTo>
                            <a:pt x="62" y="398"/>
                          </a:lnTo>
                          <a:lnTo>
                            <a:pt x="72" y="354"/>
                          </a:lnTo>
                          <a:lnTo>
                            <a:pt x="84" y="330"/>
                          </a:lnTo>
                          <a:lnTo>
                            <a:pt x="62" y="214"/>
                          </a:lnTo>
                          <a:lnTo>
                            <a:pt x="30" y="138"/>
                          </a:lnTo>
                          <a:lnTo>
                            <a:pt x="0" y="46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5" name="Freeform 143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86" y="1436"/>
                      <a:ext cx="510" cy="602"/>
                    </a:xfrm>
                    <a:custGeom>
                      <a:avLst/>
                      <a:gdLst>
                        <a:gd name="T0" fmla="*/ 0 w 510"/>
                        <a:gd name="T1" fmla="*/ 46 h 602"/>
                        <a:gd name="T2" fmla="*/ 132 w 510"/>
                        <a:gd name="T3" fmla="*/ 46 h 602"/>
                        <a:gd name="T4" fmla="*/ 132 w 510"/>
                        <a:gd name="T5" fmla="*/ 0 h 602"/>
                        <a:gd name="T6" fmla="*/ 160 w 510"/>
                        <a:gd name="T7" fmla="*/ 12 h 602"/>
                        <a:gd name="T8" fmla="*/ 166 w 510"/>
                        <a:gd name="T9" fmla="*/ 50 h 602"/>
                        <a:gd name="T10" fmla="*/ 230 w 510"/>
                        <a:gd name="T11" fmla="*/ 88 h 602"/>
                        <a:gd name="T12" fmla="*/ 250 w 510"/>
                        <a:gd name="T13" fmla="*/ 72 h 602"/>
                        <a:gd name="T14" fmla="*/ 288 w 510"/>
                        <a:gd name="T15" fmla="*/ 72 h 602"/>
                        <a:gd name="T16" fmla="*/ 316 w 510"/>
                        <a:gd name="T17" fmla="*/ 106 h 602"/>
                        <a:gd name="T18" fmla="*/ 336 w 510"/>
                        <a:gd name="T19" fmla="*/ 92 h 602"/>
                        <a:gd name="T20" fmla="*/ 392 w 510"/>
                        <a:gd name="T21" fmla="*/ 106 h 602"/>
                        <a:gd name="T22" fmla="*/ 412 w 510"/>
                        <a:gd name="T23" fmla="*/ 80 h 602"/>
                        <a:gd name="T24" fmla="*/ 446 w 510"/>
                        <a:gd name="T25" fmla="*/ 102 h 602"/>
                        <a:gd name="T26" fmla="*/ 510 w 510"/>
                        <a:gd name="T27" fmla="*/ 98 h 602"/>
                        <a:gd name="T28" fmla="*/ 408 w 510"/>
                        <a:gd name="T29" fmla="*/ 172 h 602"/>
                        <a:gd name="T30" fmla="*/ 358 w 510"/>
                        <a:gd name="T31" fmla="*/ 238 h 602"/>
                        <a:gd name="T32" fmla="*/ 368 w 510"/>
                        <a:gd name="T33" fmla="*/ 334 h 602"/>
                        <a:gd name="T34" fmla="*/ 332 w 510"/>
                        <a:gd name="T35" fmla="*/ 374 h 602"/>
                        <a:gd name="T36" fmla="*/ 346 w 510"/>
                        <a:gd name="T37" fmla="*/ 400 h 602"/>
                        <a:gd name="T38" fmla="*/ 346 w 510"/>
                        <a:gd name="T39" fmla="*/ 472 h 602"/>
                        <a:gd name="T40" fmla="*/ 380 w 510"/>
                        <a:gd name="T41" fmla="*/ 472 h 602"/>
                        <a:gd name="T42" fmla="*/ 432 w 510"/>
                        <a:gd name="T43" fmla="*/ 522 h 602"/>
                        <a:gd name="T44" fmla="*/ 454 w 510"/>
                        <a:gd name="T45" fmla="*/ 584 h 602"/>
                        <a:gd name="T46" fmla="*/ 92 w 510"/>
                        <a:gd name="T47" fmla="*/ 602 h 602"/>
                        <a:gd name="T48" fmla="*/ 94 w 510"/>
                        <a:gd name="T49" fmla="*/ 434 h 602"/>
                        <a:gd name="T50" fmla="*/ 62 w 510"/>
                        <a:gd name="T51" fmla="*/ 398 h 602"/>
                        <a:gd name="T52" fmla="*/ 72 w 510"/>
                        <a:gd name="T53" fmla="*/ 354 h 602"/>
                        <a:gd name="T54" fmla="*/ 84 w 510"/>
                        <a:gd name="T55" fmla="*/ 330 h 602"/>
                        <a:gd name="T56" fmla="*/ 62 w 510"/>
                        <a:gd name="T57" fmla="*/ 214 h 602"/>
                        <a:gd name="T58" fmla="*/ 30 w 510"/>
                        <a:gd name="T59" fmla="*/ 138 h 602"/>
                        <a:gd name="T60" fmla="*/ 0 w 510"/>
                        <a:gd name="T61" fmla="*/ 46 h 602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510"/>
                        <a:gd name="T94" fmla="*/ 0 h 602"/>
                        <a:gd name="T95" fmla="*/ 510 w 510"/>
                        <a:gd name="T96" fmla="*/ 602 h 602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510" h="602">
                          <a:moveTo>
                            <a:pt x="0" y="46"/>
                          </a:moveTo>
                          <a:lnTo>
                            <a:pt x="132" y="46"/>
                          </a:lnTo>
                          <a:lnTo>
                            <a:pt x="132" y="0"/>
                          </a:lnTo>
                          <a:lnTo>
                            <a:pt x="160" y="12"/>
                          </a:lnTo>
                          <a:lnTo>
                            <a:pt x="166" y="50"/>
                          </a:lnTo>
                          <a:lnTo>
                            <a:pt x="230" y="88"/>
                          </a:lnTo>
                          <a:lnTo>
                            <a:pt x="250" y="72"/>
                          </a:lnTo>
                          <a:lnTo>
                            <a:pt x="288" y="72"/>
                          </a:lnTo>
                          <a:lnTo>
                            <a:pt x="316" y="106"/>
                          </a:lnTo>
                          <a:lnTo>
                            <a:pt x="336" y="92"/>
                          </a:lnTo>
                          <a:lnTo>
                            <a:pt x="392" y="106"/>
                          </a:lnTo>
                          <a:lnTo>
                            <a:pt x="412" y="80"/>
                          </a:lnTo>
                          <a:lnTo>
                            <a:pt x="446" y="102"/>
                          </a:lnTo>
                          <a:lnTo>
                            <a:pt x="510" y="98"/>
                          </a:lnTo>
                          <a:lnTo>
                            <a:pt x="408" y="172"/>
                          </a:lnTo>
                          <a:lnTo>
                            <a:pt x="358" y="238"/>
                          </a:lnTo>
                          <a:lnTo>
                            <a:pt x="368" y="334"/>
                          </a:lnTo>
                          <a:lnTo>
                            <a:pt x="332" y="374"/>
                          </a:lnTo>
                          <a:lnTo>
                            <a:pt x="346" y="400"/>
                          </a:lnTo>
                          <a:lnTo>
                            <a:pt x="346" y="472"/>
                          </a:lnTo>
                          <a:lnTo>
                            <a:pt x="380" y="472"/>
                          </a:lnTo>
                          <a:lnTo>
                            <a:pt x="432" y="522"/>
                          </a:lnTo>
                          <a:lnTo>
                            <a:pt x="454" y="584"/>
                          </a:lnTo>
                          <a:lnTo>
                            <a:pt x="92" y="602"/>
                          </a:lnTo>
                          <a:lnTo>
                            <a:pt x="94" y="434"/>
                          </a:lnTo>
                          <a:lnTo>
                            <a:pt x="62" y="398"/>
                          </a:lnTo>
                          <a:lnTo>
                            <a:pt x="72" y="354"/>
                          </a:lnTo>
                          <a:lnTo>
                            <a:pt x="84" y="330"/>
                          </a:lnTo>
                          <a:lnTo>
                            <a:pt x="62" y="214"/>
                          </a:lnTo>
                          <a:lnTo>
                            <a:pt x="30" y="138"/>
                          </a:lnTo>
                          <a:lnTo>
                            <a:pt x="0" y="46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43" name="Text Box 14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2" y="1488"/>
                    <a:ext cx="259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MN</a:t>
                    </a:r>
                  </a:p>
                </p:txBody>
              </p:sp>
            </p:grpSp>
            <p:grpSp>
              <p:nvGrpSpPr>
                <p:cNvPr id="377" name="Group 1446"/>
                <p:cNvGrpSpPr>
                  <a:grpSpLocks/>
                </p:cNvGrpSpPr>
                <p:nvPr/>
              </p:nvGrpSpPr>
              <p:grpSpPr bwMode="auto">
                <a:xfrm>
                  <a:off x="6298270" y="2763478"/>
                  <a:ext cx="598671" cy="713666"/>
                  <a:chOff x="3289" y="1454"/>
                  <a:chExt cx="412" cy="504"/>
                </a:xfrm>
                <a:grpFill/>
              </p:grpSpPr>
              <p:grpSp>
                <p:nvGrpSpPr>
                  <p:cNvPr id="382" name="Group 144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89" y="1454"/>
                    <a:ext cx="412" cy="504"/>
                    <a:chOff x="3216" y="1644"/>
                    <a:chExt cx="388" cy="474"/>
                  </a:xfrm>
                  <a:grpFill/>
                </p:grpSpPr>
                <p:sp>
                  <p:nvSpPr>
                    <p:cNvPr id="232" name="Freeform 144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16" y="1644"/>
                      <a:ext cx="388" cy="474"/>
                    </a:xfrm>
                    <a:custGeom>
                      <a:avLst/>
                      <a:gdLst>
                        <a:gd name="T0" fmla="*/ 26 w 388"/>
                        <a:gd name="T1" fmla="*/ 30 h 474"/>
                        <a:gd name="T2" fmla="*/ 56 w 388"/>
                        <a:gd name="T3" fmla="*/ 28 h 474"/>
                        <a:gd name="T4" fmla="*/ 82 w 388"/>
                        <a:gd name="T5" fmla="*/ 28 h 474"/>
                        <a:gd name="T6" fmla="*/ 100 w 388"/>
                        <a:gd name="T7" fmla="*/ 0 h 474"/>
                        <a:gd name="T8" fmla="*/ 112 w 388"/>
                        <a:gd name="T9" fmla="*/ 34 h 474"/>
                        <a:gd name="T10" fmla="*/ 154 w 388"/>
                        <a:gd name="T11" fmla="*/ 34 h 474"/>
                        <a:gd name="T12" fmla="*/ 176 w 388"/>
                        <a:gd name="T13" fmla="*/ 66 h 474"/>
                        <a:gd name="T14" fmla="*/ 220 w 388"/>
                        <a:gd name="T15" fmla="*/ 58 h 474"/>
                        <a:gd name="T16" fmla="*/ 250 w 388"/>
                        <a:gd name="T17" fmla="*/ 78 h 474"/>
                        <a:gd name="T18" fmla="*/ 304 w 388"/>
                        <a:gd name="T19" fmla="*/ 92 h 474"/>
                        <a:gd name="T20" fmla="*/ 314 w 388"/>
                        <a:gd name="T21" fmla="*/ 118 h 474"/>
                        <a:gd name="T22" fmla="*/ 342 w 388"/>
                        <a:gd name="T23" fmla="*/ 118 h 474"/>
                        <a:gd name="T24" fmla="*/ 334 w 388"/>
                        <a:gd name="T25" fmla="*/ 144 h 474"/>
                        <a:gd name="T26" fmla="*/ 344 w 388"/>
                        <a:gd name="T27" fmla="*/ 172 h 474"/>
                        <a:gd name="T28" fmla="*/ 324 w 388"/>
                        <a:gd name="T29" fmla="*/ 206 h 474"/>
                        <a:gd name="T30" fmla="*/ 338 w 388"/>
                        <a:gd name="T31" fmla="*/ 212 h 474"/>
                        <a:gd name="T32" fmla="*/ 368 w 388"/>
                        <a:gd name="T33" fmla="*/ 174 h 474"/>
                        <a:gd name="T34" fmla="*/ 366 w 388"/>
                        <a:gd name="T35" fmla="*/ 162 h 474"/>
                        <a:gd name="T36" fmla="*/ 380 w 388"/>
                        <a:gd name="T37" fmla="*/ 156 h 474"/>
                        <a:gd name="T38" fmla="*/ 388 w 388"/>
                        <a:gd name="T39" fmla="*/ 174 h 474"/>
                        <a:gd name="T40" fmla="*/ 364 w 388"/>
                        <a:gd name="T41" fmla="*/ 202 h 474"/>
                        <a:gd name="T42" fmla="*/ 354 w 388"/>
                        <a:gd name="T43" fmla="*/ 262 h 474"/>
                        <a:gd name="T44" fmla="*/ 354 w 388"/>
                        <a:gd name="T45" fmla="*/ 362 h 474"/>
                        <a:gd name="T46" fmla="*/ 368 w 388"/>
                        <a:gd name="T47" fmla="*/ 380 h 474"/>
                        <a:gd name="T48" fmla="*/ 362 w 388"/>
                        <a:gd name="T49" fmla="*/ 442 h 474"/>
                        <a:gd name="T50" fmla="*/ 178 w 388"/>
                        <a:gd name="T51" fmla="*/ 474 h 474"/>
                        <a:gd name="T52" fmla="*/ 132 w 388"/>
                        <a:gd name="T53" fmla="*/ 442 h 474"/>
                        <a:gd name="T54" fmla="*/ 142 w 388"/>
                        <a:gd name="T55" fmla="*/ 406 h 474"/>
                        <a:gd name="T56" fmla="*/ 120 w 388"/>
                        <a:gd name="T57" fmla="*/ 366 h 474"/>
                        <a:gd name="T58" fmla="*/ 100 w 388"/>
                        <a:gd name="T59" fmla="*/ 314 h 474"/>
                        <a:gd name="T60" fmla="*/ 46 w 388"/>
                        <a:gd name="T61" fmla="*/ 262 h 474"/>
                        <a:gd name="T62" fmla="*/ 14 w 388"/>
                        <a:gd name="T63" fmla="*/ 262 h 474"/>
                        <a:gd name="T64" fmla="*/ 14 w 388"/>
                        <a:gd name="T65" fmla="*/ 194 h 474"/>
                        <a:gd name="T66" fmla="*/ 0 w 388"/>
                        <a:gd name="T67" fmla="*/ 166 h 474"/>
                        <a:gd name="T68" fmla="*/ 34 w 388"/>
                        <a:gd name="T69" fmla="*/ 126 h 474"/>
                        <a:gd name="T70" fmla="*/ 26 w 388"/>
                        <a:gd name="T71" fmla="*/ 30 h 474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w 388"/>
                        <a:gd name="T109" fmla="*/ 0 h 474"/>
                        <a:gd name="T110" fmla="*/ 388 w 388"/>
                        <a:gd name="T111" fmla="*/ 474 h 474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T108" t="T109" r="T110" b="T111"/>
                      <a:pathLst>
                        <a:path w="388" h="474">
                          <a:moveTo>
                            <a:pt x="26" y="30"/>
                          </a:moveTo>
                          <a:lnTo>
                            <a:pt x="56" y="28"/>
                          </a:lnTo>
                          <a:lnTo>
                            <a:pt x="82" y="28"/>
                          </a:lnTo>
                          <a:lnTo>
                            <a:pt x="100" y="0"/>
                          </a:lnTo>
                          <a:lnTo>
                            <a:pt x="112" y="34"/>
                          </a:lnTo>
                          <a:lnTo>
                            <a:pt x="154" y="34"/>
                          </a:lnTo>
                          <a:lnTo>
                            <a:pt x="176" y="66"/>
                          </a:lnTo>
                          <a:lnTo>
                            <a:pt x="220" y="58"/>
                          </a:lnTo>
                          <a:lnTo>
                            <a:pt x="250" y="78"/>
                          </a:lnTo>
                          <a:lnTo>
                            <a:pt x="304" y="92"/>
                          </a:lnTo>
                          <a:lnTo>
                            <a:pt x="314" y="118"/>
                          </a:lnTo>
                          <a:lnTo>
                            <a:pt x="342" y="118"/>
                          </a:lnTo>
                          <a:lnTo>
                            <a:pt x="334" y="144"/>
                          </a:lnTo>
                          <a:lnTo>
                            <a:pt x="344" y="172"/>
                          </a:lnTo>
                          <a:lnTo>
                            <a:pt x="324" y="206"/>
                          </a:lnTo>
                          <a:lnTo>
                            <a:pt x="338" y="212"/>
                          </a:lnTo>
                          <a:lnTo>
                            <a:pt x="368" y="174"/>
                          </a:lnTo>
                          <a:lnTo>
                            <a:pt x="366" y="162"/>
                          </a:lnTo>
                          <a:lnTo>
                            <a:pt x="380" y="156"/>
                          </a:lnTo>
                          <a:lnTo>
                            <a:pt x="388" y="174"/>
                          </a:lnTo>
                          <a:lnTo>
                            <a:pt x="364" y="202"/>
                          </a:lnTo>
                          <a:lnTo>
                            <a:pt x="354" y="262"/>
                          </a:lnTo>
                          <a:lnTo>
                            <a:pt x="354" y="362"/>
                          </a:lnTo>
                          <a:lnTo>
                            <a:pt x="368" y="380"/>
                          </a:lnTo>
                          <a:lnTo>
                            <a:pt x="362" y="442"/>
                          </a:lnTo>
                          <a:lnTo>
                            <a:pt x="178" y="474"/>
                          </a:lnTo>
                          <a:lnTo>
                            <a:pt x="132" y="442"/>
                          </a:lnTo>
                          <a:lnTo>
                            <a:pt x="142" y="406"/>
                          </a:lnTo>
                          <a:lnTo>
                            <a:pt x="120" y="366"/>
                          </a:lnTo>
                          <a:lnTo>
                            <a:pt x="100" y="314"/>
                          </a:lnTo>
                          <a:lnTo>
                            <a:pt x="46" y="262"/>
                          </a:lnTo>
                          <a:lnTo>
                            <a:pt x="14" y="262"/>
                          </a:lnTo>
                          <a:lnTo>
                            <a:pt x="14" y="194"/>
                          </a:lnTo>
                          <a:lnTo>
                            <a:pt x="0" y="166"/>
                          </a:lnTo>
                          <a:lnTo>
                            <a:pt x="34" y="126"/>
                          </a:lnTo>
                          <a:lnTo>
                            <a:pt x="26" y="3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33" name="Freeform 144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16" y="1644"/>
                      <a:ext cx="388" cy="474"/>
                    </a:xfrm>
                    <a:custGeom>
                      <a:avLst/>
                      <a:gdLst>
                        <a:gd name="T0" fmla="*/ 26 w 388"/>
                        <a:gd name="T1" fmla="*/ 30 h 474"/>
                        <a:gd name="T2" fmla="*/ 56 w 388"/>
                        <a:gd name="T3" fmla="*/ 28 h 474"/>
                        <a:gd name="T4" fmla="*/ 82 w 388"/>
                        <a:gd name="T5" fmla="*/ 28 h 474"/>
                        <a:gd name="T6" fmla="*/ 100 w 388"/>
                        <a:gd name="T7" fmla="*/ 0 h 474"/>
                        <a:gd name="T8" fmla="*/ 112 w 388"/>
                        <a:gd name="T9" fmla="*/ 34 h 474"/>
                        <a:gd name="T10" fmla="*/ 154 w 388"/>
                        <a:gd name="T11" fmla="*/ 34 h 474"/>
                        <a:gd name="T12" fmla="*/ 176 w 388"/>
                        <a:gd name="T13" fmla="*/ 66 h 474"/>
                        <a:gd name="T14" fmla="*/ 220 w 388"/>
                        <a:gd name="T15" fmla="*/ 58 h 474"/>
                        <a:gd name="T16" fmla="*/ 250 w 388"/>
                        <a:gd name="T17" fmla="*/ 78 h 474"/>
                        <a:gd name="T18" fmla="*/ 304 w 388"/>
                        <a:gd name="T19" fmla="*/ 92 h 474"/>
                        <a:gd name="T20" fmla="*/ 314 w 388"/>
                        <a:gd name="T21" fmla="*/ 118 h 474"/>
                        <a:gd name="T22" fmla="*/ 342 w 388"/>
                        <a:gd name="T23" fmla="*/ 118 h 474"/>
                        <a:gd name="T24" fmla="*/ 334 w 388"/>
                        <a:gd name="T25" fmla="*/ 144 h 474"/>
                        <a:gd name="T26" fmla="*/ 344 w 388"/>
                        <a:gd name="T27" fmla="*/ 172 h 474"/>
                        <a:gd name="T28" fmla="*/ 324 w 388"/>
                        <a:gd name="T29" fmla="*/ 206 h 474"/>
                        <a:gd name="T30" fmla="*/ 338 w 388"/>
                        <a:gd name="T31" fmla="*/ 212 h 474"/>
                        <a:gd name="T32" fmla="*/ 368 w 388"/>
                        <a:gd name="T33" fmla="*/ 174 h 474"/>
                        <a:gd name="T34" fmla="*/ 366 w 388"/>
                        <a:gd name="T35" fmla="*/ 162 h 474"/>
                        <a:gd name="T36" fmla="*/ 380 w 388"/>
                        <a:gd name="T37" fmla="*/ 156 h 474"/>
                        <a:gd name="T38" fmla="*/ 388 w 388"/>
                        <a:gd name="T39" fmla="*/ 174 h 474"/>
                        <a:gd name="T40" fmla="*/ 364 w 388"/>
                        <a:gd name="T41" fmla="*/ 202 h 474"/>
                        <a:gd name="T42" fmla="*/ 354 w 388"/>
                        <a:gd name="T43" fmla="*/ 262 h 474"/>
                        <a:gd name="T44" fmla="*/ 354 w 388"/>
                        <a:gd name="T45" fmla="*/ 362 h 474"/>
                        <a:gd name="T46" fmla="*/ 368 w 388"/>
                        <a:gd name="T47" fmla="*/ 380 h 474"/>
                        <a:gd name="T48" fmla="*/ 362 w 388"/>
                        <a:gd name="T49" fmla="*/ 442 h 474"/>
                        <a:gd name="T50" fmla="*/ 178 w 388"/>
                        <a:gd name="T51" fmla="*/ 474 h 474"/>
                        <a:gd name="T52" fmla="*/ 132 w 388"/>
                        <a:gd name="T53" fmla="*/ 442 h 474"/>
                        <a:gd name="T54" fmla="*/ 142 w 388"/>
                        <a:gd name="T55" fmla="*/ 406 h 474"/>
                        <a:gd name="T56" fmla="*/ 120 w 388"/>
                        <a:gd name="T57" fmla="*/ 366 h 474"/>
                        <a:gd name="T58" fmla="*/ 100 w 388"/>
                        <a:gd name="T59" fmla="*/ 314 h 474"/>
                        <a:gd name="T60" fmla="*/ 46 w 388"/>
                        <a:gd name="T61" fmla="*/ 262 h 474"/>
                        <a:gd name="T62" fmla="*/ 14 w 388"/>
                        <a:gd name="T63" fmla="*/ 262 h 474"/>
                        <a:gd name="T64" fmla="*/ 14 w 388"/>
                        <a:gd name="T65" fmla="*/ 194 h 474"/>
                        <a:gd name="T66" fmla="*/ 0 w 388"/>
                        <a:gd name="T67" fmla="*/ 166 h 474"/>
                        <a:gd name="T68" fmla="*/ 34 w 388"/>
                        <a:gd name="T69" fmla="*/ 126 h 474"/>
                        <a:gd name="T70" fmla="*/ 26 w 388"/>
                        <a:gd name="T71" fmla="*/ 30 h 474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w 388"/>
                        <a:gd name="T109" fmla="*/ 0 h 474"/>
                        <a:gd name="T110" fmla="*/ 388 w 388"/>
                        <a:gd name="T111" fmla="*/ 474 h 474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T108" t="T109" r="T110" b="T111"/>
                      <a:pathLst>
                        <a:path w="388" h="474">
                          <a:moveTo>
                            <a:pt x="26" y="30"/>
                          </a:moveTo>
                          <a:lnTo>
                            <a:pt x="56" y="28"/>
                          </a:lnTo>
                          <a:lnTo>
                            <a:pt x="82" y="28"/>
                          </a:lnTo>
                          <a:lnTo>
                            <a:pt x="100" y="0"/>
                          </a:lnTo>
                          <a:lnTo>
                            <a:pt x="112" y="34"/>
                          </a:lnTo>
                          <a:lnTo>
                            <a:pt x="154" y="34"/>
                          </a:lnTo>
                          <a:lnTo>
                            <a:pt x="176" y="66"/>
                          </a:lnTo>
                          <a:lnTo>
                            <a:pt x="220" y="58"/>
                          </a:lnTo>
                          <a:lnTo>
                            <a:pt x="250" y="78"/>
                          </a:lnTo>
                          <a:lnTo>
                            <a:pt x="304" y="92"/>
                          </a:lnTo>
                          <a:lnTo>
                            <a:pt x="314" y="118"/>
                          </a:lnTo>
                          <a:lnTo>
                            <a:pt x="342" y="118"/>
                          </a:lnTo>
                          <a:lnTo>
                            <a:pt x="334" y="144"/>
                          </a:lnTo>
                          <a:lnTo>
                            <a:pt x="344" y="172"/>
                          </a:lnTo>
                          <a:lnTo>
                            <a:pt x="324" y="206"/>
                          </a:lnTo>
                          <a:lnTo>
                            <a:pt x="338" y="212"/>
                          </a:lnTo>
                          <a:lnTo>
                            <a:pt x="368" y="174"/>
                          </a:lnTo>
                          <a:lnTo>
                            <a:pt x="366" y="162"/>
                          </a:lnTo>
                          <a:lnTo>
                            <a:pt x="380" y="156"/>
                          </a:lnTo>
                          <a:lnTo>
                            <a:pt x="388" y="174"/>
                          </a:lnTo>
                          <a:lnTo>
                            <a:pt x="364" y="202"/>
                          </a:lnTo>
                          <a:lnTo>
                            <a:pt x="354" y="262"/>
                          </a:lnTo>
                          <a:lnTo>
                            <a:pt x="354" y="362"/>
                          </a:lnTo>
                          <a:lnTo>
                            <a:pt x="368" y="380"/>
                          </a:lnTo>
                          <a:lnTo>
                            <a:pt x="362" y="442"/>
                          </a:lnTo>
                          <a:lnTo>
                            <a:pt x="178" y="474"/>
                          </a:lnTo>
                          <a:lnTo>
                            <a:pt x="132" y="442"/>
                          </a:lnTo>
                          <a:lnTo>
                            <a:pt x="142" y="406"/>
                          </a:lnTo>
                          <a:lnTo>
                            <a:pt x="120" y="366"/>
                          </a:lnTo>
                          <a:lnTo>
                            <a:pt x="100" y="314"/>
                          </a:lnTo>
                          <a:lnTo>
                            <a:pt x="46" y="262"/>
                          </a:lnTo>
                          <a:lnTo>
                            <a:pt x="14" y="262"/>
                          </a:lnTo>
                          <a:lnTo>
                            <a:pt x="14" y="194"/>
                          </a:lnTo>
                          <a:lnTo>
                            <a:pt x="0" y="166"/>
                          </a:lnTo>
                          <a:lnTo>
                            <a:pt x="34" y="126"/>
                          </a:lnTo>
                          <a:lnTo>
                            <a:pt x="26" y="3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1" name="Text Box 14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5" y="1608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WI</a:t>
                    </a:r>
                  </a:p>
                </p:txBody>
              </p:sp>
            </p:grpSp>
          </p:grpSp>
          <p:sp>
            <p:nvSpPr>
              <p:cNvPr id="513" name="5-Point Star 512"/>
              <p:cNvSpPr/>
              <p:nvPr/>
            </p:nvSpPr>
            <p:spPr>
              <a:xfrm>
                <a:off x="6096000" y="3352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5" name="Group 524"/>
            <p:cNvGrpSpPr/>
            <p:nvPr/>
          </p:nvGrpSpPr>
          <p:grpSpPr>
            <a:xfrm>
              <a:off x="609600" y="918790"/>
              <a:ext cx="2475344" cy="1272969"/>
              <a:chOff x="-90742" y="1817513"/>
              <a:chExt cx="2976878" cy="1494148"/>
            </a:xfrm>
          </p:grpSpPr>
          <p:grpSp>
            <p:nvGrpSpPr>
              <p:cNvPr id="386" name="Group 496"/>
              <p:cNvGrpSpPr/>
              <p:nvPr/>
            </p:nvGrpSpPr>
            <p:grpSpPr>
              <a:xfrm>
                <a:off x="-90742" y="1817513"/>
                <a:ext cx="2976878" cy="1494148"/>
                <a:chOff x="518858" y="1969913"/>
                <a:chExt cx="2976878" cy="1494148"/>
              </a:xfrm>
              <a:solidFill>
                <a:schemeClr val="accent4">
                  <a:lumMod val="40000"/>
                  <a:lumOff val="60000"/>
                </a:schemeClr>
              </a:solidFill>
            </p:grpSpPr>
            <p:grpSp>
              <p:nvGrpSpPr>
                <p:cNvPr id="390" name="Group 1155"/>
                <p:cNvGrpSpPr>
                  <a:grpSpLocks/>
                </p:cNvGrpSpPr>
                <p:nvPr/>
              </p:nvGrpSpPr>
              <p:grpSpPr bwMode="auto">
                <a:xfrm>
                  <a:off x="2203945" y="2203818"/>
                  <a:ext cx="770135" cy="572066"/>
                  <a:chOff x="1067" y="1092"/>
                  <a:chExt cx="530" cy="404"/>
                </a:xfrm>
                <a:grpFill/>
              </p:grpSpPr>
              <p:grpSp>
                <p:nvGrpSpPr>
                  <p:cNvPr id="394" name="Group 115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067" y="1092"/>
                    <a:ext cx="530" cy="404"/>
                    <a:chOff x="1128" y="1304"/>
                    <a:chExt cx="498" cy="380"/>
                  </a:xfrm>
                  <a:grpFill/>
                </p:grpSpPr>
                <p:sp>
                  <p:nvSpPr>
                    <p:cNvPr id="424" name="Freeform 115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28" y="1304"/>
                      <a:ext cx="498" cy="380"/>
                    </a:xfrm>
                    <a:custGeom>
                      <a:avLst/>
                      <a:gdLst>
                        <a:gd name="T0" fmla="*/ 126 w 498"/>
                        <a:gd name="T1" fmla="*/ 0 h 380"/>
                        <a:gd name="T2" fmla="*/ 228 w 498"/>
                        <a:gd name="T3" fmla="*/ 28 h 380"/>
                        <a:gd name="T4" fmla="*/ 306 w 498"/>
                        <a:gd name="T5" fmla="*/ 46 h 380"/>
                        <a:gd name="T6" fmla="*/ 342 w 498"/>
                        <a:gd name="T7" fmla="*/ 56 h 380"/>
                        <a:gd name="T8" fmla="*/ 382 w 498"/>
                        <a:gd name="T9" fmla="*/ 62 h 380"/>
                        <a:gd name="T10" fmla="*/ 434 w 498"/>
                        <a:gd name="T11" fmla="*/ 72 h 380"/>
                        <a:gd name="T12" fmla="*/ 498 w 498"/>
                        <a:gd name="T13" fmla="*/ 84 h 380"/>
                        <a:gd name="T14" fmla="*/ 456 w 498"/>
                        <a:gd name="T15" fmla="*/ 380 h 380"/>
                        <a:gd name="T16" fmla="*/ 262 w 498"/>
                        <a:gd name="T17" fmla="*/ 336 h 380"/>
                        <a:gd name="T18" fmla="*/ 236 w 498"/>
                        <a:gd name="T19" fmla="*/ 356 h 380"/>
                        <a:gd name="T20" fmla="*/ 202 w 498"/>
                        <a:gd name="T21" fmla="*/ 326 h 380"/>
                        <a:gd name="T22" fmla="*/ 170 w 498"/>
                        <a:gd name="T23" fmla="*/ 356 h 380"/>
                        <a:gd name="T24" fmla="*/ 144 w 498"/>
                        <a:gd name="T25" fmla="*/ 332 h 380"/>
                        <a:gd name="T26" fmla="*/ 64 w 498"/>
                        <a:gd name="T27" fmla="*/ 326 h 380"/>
                        <a:gd name="T28" fmla="*/ 74 w 498"/>
                        <a:gd name="T29" fmla="*/ 278 h 380"/>
                        <a:gd name="T30" fmla="*/ 16 w 498"/>
                        <a:gd name="T31" fmla="*/ 274 h 380"/>
                        <a:gd name="T32" fmla="*/ 12 w 498"/>
                        <a:gd name="T33" fmla="*/ 248 h 380"/>
                        <a:gd name="T34" fmla="*/ 22 w 498"/>
                        <a:gd name="T35" fmla="*/ 218 h 380"/>
                        <a:gd name="T36" fmla="*/ 8 w 498"/>
                        <a:gd name="T37" fmla="*/ 190 h 380"/>
                        <a:gd name="T38" fmla="*/ 10 w 498"/>
                        <a:gd name="T39" fmla="*/ 118 h 380"/>
                        <a:gd name="T40" fmla="*/ 0 w 498"/>
                        <a:gd name="T41" fmla="*/ 60 h 380"/>
                        <a:gd name="T42" fmla="*/ 6 w 498"/>
                        <a:gd name="T43" fmla="*/ 38 h 380"/>
                        <a:gd name="T44" fmla="*/ 32 w 498"/>
                        <a:gd name="T45" fmla="*/ 46 h 380"/>
                        <a:gd name="T46" fmla="*/ 58 w 498"/>
                        <a:gd name="T47" fmla="*/ 80 h 380"/>
                        <a:gd name="T48" fmla="*/ 106 w 498"/>
                        <a:gd name="T49" fmla="*/ 88 h 380"/>
                        <a:gd name="T50" fmla="*/ 118 w 498"/>
                        <a:gd name="T51" fmla="*/ 116 h 380"/>
                        <a:gd name="T52" fmla="*/ 96 w 498"/>
                        <a:gd name="T53" fmla="*/ 116 h 380"/>
                        <a:gd name="T54" fmla="*/ 94 w 498"/>
                        <a:gd name="T55" fmla="*/ 138 h 380"/>
                        <a:gd name="T56" fmla="*/ 106 w 498"/>
                        <a:gd name="T57" fmla="*/ 142 h 380"/>
                        <a:gd name="T58" fmla="*/ 112 w 498"/>
                        <a:gd name="T59" fmla="*/ 166 h 380"/>
                        <a:gd name="T60" fmla="*/ 84 w 498"/>
                        <a:gd name="T61" fmla="*/ 182 h 380"/>
                        <a:gd name="T62" fmla="*/ 84 w 498"/>
                        <a:gd name="T63" fmla="*/ 198 h 380"/>
                        <a:gd name="T64" fmla="*/ 116 w 498"/>
                        <a:gd name="T65" fmla="*/ 198 h 380"/>
                        <a:gd name="T66" fmla="*/ 126 w 498"/>
                        <a:gd name="T67" fmla="*/ 158 h 380"/>
                        <a:gd name="T68" fmla="*/ 150 w 498"/>
                        <a:gd name="T69" fmla="*/ 134 h 380"/>
                        <a:gd name="T70" fmla="*/ 118 w 498"/>
                        <a:gd name="T71" fmla="*/ 68 h 380"/>
                        <a:gd name="T72" fmla="*/ 138 w 498"/>
                        <a:gd name="T73" fmla="*/ 50 h 380"/>
                        <a:gd name="T74" fmla="*/ 126 w 498"/>
                        <a:gd name="T75" fmla="*/ 0 h 380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w 498"/>
                        <a:gd name="T115" fmla="*/ 0 h 380"/>
                        <a:gd name="T116" fmla="*/ 498 w 498"/>
                        <a:gd name="T117" fmla="*/ 380 h 380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T114" t="T115" r="T116" b="T117"/>
                      <a:pathLst>
                        <a:path w="498" h="380">
                          <a:moveTo>
                            <a:pt x="126" y="0"/>
                          </a:moveTo>
                          <a:lnTo>
                            <a:pt x="228" y="28"/>
                          </a:lnTo>
                          <a:lnTo>
                            <a:pt x="306" y="46"/>
                          </a:lnTo>
                          <a:lnTo>
                            <a:pt x="342" y="56"/>
                          </a:lnTo>
                          <a:lnTo>
                            <a:pt x="382" y="62"/>
                          </a:lnTo>
                          <a:lnTo>
                            <a:pt x="434" y="72"/>
                          </a:lnTo>
                          <a:lnTo>
                            <a:pt x="498" y="84"/>
                          </a:lnTo>
                          <a:lnTo>
                            <a:pt x="456" y="380"/>
                          </a:lnTo>
                          <a:lnTo>
                            <a:pt x="262" y="336"/>
                          </a:lnTo>
                          <a:lnTo>
                            <a:pt x="236" y="356"/>
                          </a:lnTo>
                          <a:lnTo>
                            <a:pt x="202" y="326"/>
                          </a:lnTo>
                          <a:lnTo>
                            <a:pt x="170" y="356"/>
                          </a:lnTo>
                          <a:lnTo>
                            <a:pt x="144" y="332"/>
                          </a:lnTo>
                          <a:lnTo>
                            <a:pt x="64" y="326"/>
                          </a:lnTo>
                          <a:lnTo>
                            <a:pt x="74" y="278"/>
                          </a:lnTo>
                          <a:lnTo>
                            <a:pt x="16" y="274"/>
                          </a:lnTo>
                          <a:lnTo>
                            <a:pt x="12" y="248"/>
                          </a:lnTo>
                          <a:lnTo>
                            <a:pt x="22" y="218"/>
                          </a:lnTo>
                          <a:lnTo>
                            <a:pt x="8" y="190"/>
                          </a:lnTo>
                          <a:lnTo>
                            <a:pt x="10" y="118"/>
                          </a:lnTo>
                          <a:lnTo>
                            <a:pt x="0" y="60"/>
                          </a:lnTo>
                          <a:lnTo>
                            <a:pt x="6" y="38"/>
                          </a:lnTo>
                          <a:lnTo>
                            <a:pt x="32" y="46"/>
                          </a:lnTo>
                          <a:lnTo>
                            <a:pt x="58" y="80"/>
                          </a:lnTo>
                          <a:lnTo>
                            <a:pt x="106" y="88"/>
                          </a:lnTo>
                          <a:lnTo>
                            <a:pt x="118" y="116"/>
                          </a:lnTo>
                          <a:lnTo>
                            <a:pt x="96" y="116"/>
                          </a:lnTo>
                          <a:lnTo>
                            <a:pt x="94" y="138"/>
                          </a:lnTo>
                          <a:lnTo>
                            <a:pt x="106" y="142"/>
                          </a:lnTo>
                          <a:lnTo>
                            <a:pt x="112" y="166"/>
                          </a:lnTo>
                          <a:lnTo>
                            <a:pt x="84" y="182"/>
                          </a:lnTo>
                          <a:lnTo>
                            <a:pt x="84" y="198"/>
                          </a:lnTo>
                          <a:lnTo>
                            <a:pt x="116" y="198"/>
                          </a:lnTo>
                          <a:lnTo>
                            <a:pt x="126" y="158"/>
                          </a:lnTo>
                          <a:lnTo>
                            <a:pt x="150" y="134"/>
                          </a:lnTo>
                          <a:lnTo>
                            <a:pt x="118" y="68"/>
                          </a:lnTo>
                          <a:lnTo>
                            <a:pt x="138" y="50"/>
                          </a:lnTo>
                          <a:lnTo>
                            <a:pt x="12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endParaRPr lang="en-US" sz="1000"/>
                    </a:p>
                  </p:txBody>
                </p:sp>
                <p:sp>
                  <p:nvSpPr>
                    <p:cNvPr id="425" name="Freeform 115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28" y="1304"/>
                      <a:ext cx="498" cy="380"/>
                    </a:xfrm>
                    <a:custGeom>
                      <a:avLst/>
                      <a:gdLst>
                        <a:gd name="T0" fmla="*/ 126 w 498"/>
                        <a:gd name="T1" fmla="*/ 0 h 380"/>
                        <a:gd name="T2" fmla="*/ 228 w 498"/>
                        <a:gd name="T3" fmla="*/ 28 h 380"/>
                        <a:gd name="T4" fmla="*/ 306 w 498"/>
                        <a:gd name="T5" fmla="*/ 46 h 380"/>
                        <a:gd name="T6" fmla="*/ 342 w 498"/>
                        <a:gd name="T7" fmla="*/ 56 h 380"/>
                        <a:gd name="T8" fmla="*/ 382 w 498"/>
                        <a:gd name="T9" fmla="*/ 62 h 380"/>
                        <a:gd name="T10" fmla="*/ 434 w 498"/>
                        <a:gd name="T11" fmla="*/ 72 h 380"/>
                        <a:gd name="T12" fmla="*/ 498 w 498"/>
                        <a:gd name="T13" fmla="*/ 84 h 380"/>
                        <a:gd name="T14" fmla="*/ 456 w 498"/>
                        <a:gd name="T15" fmla="*/ 380 h 380"/>
                        <a:gd name="T16" fmla="*/ 262 w 498"/>
                        <a:gd name="T17" fmla="*/ 336 h 380"/>
                        <a:gd name="T18" fmla="*/ 236 w 498"/>
                        <a:gd name="T19" fmla="*/ 356 h 380"/>
                        <a:gd name="T20" fmla="*/ 202 w 498"/>
                        <a:gd name="T21" fmla="*/ 326 h 380"/>
                        <a:gd name="T22" fmla="*/ 170 w 498"/>
                        <a:gd name="T23" fmla="*/ 356 h 380"/>
                        <a:gd name="T24" fmla="*/ 144 w 498"/>
                        <a:gd name="T25" fmla="*/ 332 h 380"/>
                        <a:gd name="T26" fmla="*/ 64 w 498"/>
                        <a:gd name="T27" fmla="*/ 326 h 380"/>
                        <a:gd name="T28" fmla="*/ 74 w 498"/>
                        <a:gd name="T29" fmla="*/ 278 h 380"/>
                        <a:gd name="T30" fmla="*/ 16 w 498"/>
                        <a:gd name="T31" fmla="*/ 274 h 380"/>
                        <a:gd name="T32" fmla="*/ 12 w 498"/>
                        <a:gd name="T33" fmla="*/ 248 h 380"/>
                        <a:gd name="T34" fmla="*/ 22 w 498"/>
                        <a:gd name="T35" fmla="*/ 218 h 380"/>
                        <a:gd name="T36" fmla="*/ 8 w 498"/>
                        <a:gd name="T37" fmla="*/ 190 h 380"/>
                        <a:gd name="T38" fmla="*/ 10 w 498"/>
                        <a:gd name="T39" fmla="*/ 118 h 380"/>
                        <a:gd name="T40" fmla="*/ 0 w 498"/>
                        <a:gd name="T41" fmla="*/ 60 h 380"/>
                        <a:gd name="T42" fmla="*/ 6 w 498"/>
                        <a:gd name="T43" fmla="*/ 38 h 380"/>
                        <a:gd name="T44" fmla="*/ 32 w 498"/>
                        <a:gd name="T45" fmla="*/ 46 h 380"/>
                        <a:gd name="T46" fmla="*/ 58 w 498"/>
                        <a:gd name="T47" fmla="*/ 80 h 380"/>
                        <a:gd name="T48" fmla="*/ 106 w 498"/>
                        <a:gd name="T49" fmla="*/ 88 h 380"/>
                        <a:gd name="T50" fmla="*/ 118 w 498"/>
                        <a:gd name="T51" fmla="*/ 116 h 380"/>
                        <a:gd name="T52" fmla="*/ 96 w 498"/>
                        <a:gd name="T53" fmla="*/ 116 h 380"/>
                        <a:gd name="T54" fmla="*/ 94 w 498"/>
                        <a:gd name="T55" fmla="*/ 138 h 380"/>
                        <a:gd name="T56" fmla="*/ 106 w 498"/>
                        <a:gd name="T57" fmla="*/ 142 h 380"/>
                        <a:gd name="T58" fmla="*/ 112 w 498"/>
                        <a:gd name="T59" fmla="*/ 166 h 380"/>
                        <a:gd name="T60" fmla="*/ 84 w 498"/>
                        <a:gd name="T61" fmla="*/ 182 h 380"/>
                        <a:gd name="T62" fmla="*/ 84 w 498"/>
                        <a:gd name="T63" fmla="*/ 198 h 380"/>
                        <a:gd name="T64" fmla="*/ 116 w 498"/>
                        <a:gd name="T65" fmla="*/ 198 h 380"/>
                        <a:gd name="T66" fmla="*/ 126 w 498"/>
                        <a:gd name="T67" fmla="*/ 158 h 380"/>
                        <a:gd name="T68" fmla="*/ 150 w 498"/>
                        <a:gd name="T69" fmla="*/ 134 h 380"/>
                        <a:gd name="T70" fmla="*/ 118 w 498"/>
                        <a:gd name="T71" fmla="*/ 68 h 380"/>
                        <a:gd name="T72" fmla="*/ 138 w 498"/>
                        <a:gd name="T73" fmla="*/ 50 h 380"/>
                        <a:gd name="T74" fmla="*/ 126 w 498"/>
                        <a:gd name="T75" fmla="*/ 0 h 380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w 498"/>
                        <a:gd name="T115" fmla="*/ 0 h 380"/>
                        <a:gd name="T116" fmla="*/ 498 w 498"/>
                        <a:gd name="T117" fmla="*/ 380 h 380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T114" t="T115" r="T116" b="T117"/>
                      <a:pathLst>
                        <a:path w="498" h="380">
                          <a:moveTo>
                            <a:pt x="126" y="0"/>
                          </a:moveTo>
                          <a:lnTo>
                            <a:pt x="228" y="28"/>
                          </a:lnTo>
                          <a:lnTo>
                            <a:pt x="306" y="46"/>
                          </a:lnTo>
                          <a:lnTo>
                            <a:pt x="342" y="56"/>
                          </a:lnTo>
                          <a:lnTo>
                            <a:pt x="382" y="62"/>
                          </a:lnTo>
                          <a:lnTo>
                            <a:pt x="434" y="72"/>
                          </a:lnTo>
                          <a:lnTo>
                            <a:pt x="498" y="84"/>
                          </a:lnTo>
                          <a:lnTo>
                            <a:pt x="456" y="380"/>
                          </a:lnTo>
                          <a:lnTo>
                            <a:pt x="262" y="336"/>
                          </a:lnTo>
                          <a:lnTo>
                            <a:pt x="236" y="356"/>
                          </a:lnTo>
                          <a:lnTo>
                            <a:pt x="202" y="326"/>
                          </a:lnTo>
                          <a:lnTo>
                            <a:pt x="170" y="356"/>
                          </a:lnTo>
                          <a:lnTo>
                            <a:pt x="144" y="332"/>
                          </a:lnTo>
                          <a:lnTo>
                            <a:pt x="64" y="326"/>
                          </a:lnTo>
                          <a:lnTo>
                            <a:pt x="74" y="278"/>
                          </a:lnTo>
                          <a:lnTo>
                            <a:pt x="16" y="274"/>
                          </a:lnTo>
                          <a:lnTo>
                            <a:pt x="12" y="248"/>
                          </a:lnTo>
                          <a:lnTo>
                            <a:pt x="22" y="218"/>
                          </a:lnTo>
                          <a:lnTo>
                            <a:pt x="8" y="190"/>
                          </a:lnTo>
                          <a:lnTo>
                            <a:pt x="10" y="118"/>
                          </a:lnTo>
                          <a:lnTo>
                            <a:pt x="0" y="60"/>
                          </a:lnTo>
                          <a:lnTo>
                            <a:pt x="6" y="38"/>
                          </a:lnTo>
                          <a:lnTo>
                            <a:pt x="32" y="46"/>
                          </a:lnTo>
                          <a:lnTo>
                            <a:pt x="58" y="80"/>
                          </a:lnTo>
                          <a:lnTo>
                            <a:pt x="106" y="88"/>
                          </a:lnTo>
                          <a:lnTo>
                            <a:pt x="118" y="116"/>
                          </a:lnTo>
                          <a:lnTo>
                            <a:pt x="96" y="116"/>
                          </a:lnTo>
                          <a:lnTo>
                            <a:pt x="94" y="138"/>
                          </a:lnTo>
                          <a:lnTo>
                            <a:pt x="106" y="142"/>
                          </a:lnTo>
                          <a:lnTo>
                            <a:pt x="112" y="166"/>
                          </a:lnTo>
                          <a:lnTo>
                            <a:pt x="84" y="182"/>
                          </a:lnTo>
                          <a:lnTo>
                            <a:pt x="84" y="198"/>
                          </a:lnTo>
                          <a:lnTo>
                            <a:pt x="116" y="198"/>
                          </a:lnTo>
                          <a:lnTo>
                            <a:pt x="126" y="158"/>
                          </a:lnTo>
                          <a:lnTo>
                            <a:pt x="150" y="134"/>
                          </a:lnTo>
                          <a:lnTo>
                            <a:pt x="118" y="68"/>
                          </a:lnTo>
                          <a:lnTo>
                            <a:pt x="138" y="50"/>
                          </a:lnTo>
                          <a:lnTo>
                            <a:pt x="12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endParaRPr lang="en-US" sz="1000"/>
                    </a:p>
                  </p:txBody>
                </p:sp>
              </p:grpSp>
              <p:sp>
                <p:nvSpPr>
                  <p:cNvPr id="423" name="Text Box 1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1207"/>
                    <a:ext cx="256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000" dirty="0"/>
                      <a:t>WA</a:t>
                    </a:r>
                  </a:p>
                </p:txBody>
              </p:sp>
            </p:grpSp>
            <p:grpSp>
              <p:nvGrpSpPr>
                <p:cNvPr id="398" name="Group 1160"/>
                <p:cNvGrpSpPr>
                  <a:grpSpLocks/>
                </p:cNvGrpSpPr>
                <p:nvPr/>
              </p:nvGrpSpPr>
              <p:grpSpPr bwMode="auto">
                <a:xfrm>
                  <a:off x="2806974" y="2331258"/>
                  <a:ext cx="688762" cy="1132803"/>
                  <a:chOff x="1482" y="1182"/>
                  <a:chExt cx="474" cy="800"/>
                </a:xfrm>
                <a:grpFill/>
              </p:grpSpPr>
              <p:grpSp>
                <p:nvGrpSpPr>
                  <p:cNvPr id="402" name="Group 1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482" y="1182"/>
                    <a:ext cx="474" cy="800"/>
                    <a:chOff x="1518" y="1388"/>
                    <a:chExt cx="446" cy="752"/>
                  </a:xfrm>
                  <a:grpFill/>
                </p:grpSpPr>
                <p:sp>
                  <p:nvSpPr>
                    <p:cNvPr id="420" name="Freeform 116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18" y="1388"/>
                      <a:ext cx="446" cy="752"/>
                    </a:xfrm>
                    <a:custGeom>
                      <a:avLst/>
                      <a:gdLst>
                        <a:gd name="T0" fmla="*/ 106 w 446"/>
                        <a:gd name="T1" fmla="*/ 0 h 752"/>
                        <a:gd name="T2" fmla="*/ 66 w 446"/>
                        <a:gd name="T3" fmla="*/ 294 h 752"/>
                        <a:gd name="T4" fmla="*/ 108 w 446"/>
                        <a:gd name="T5" fmla="*/ 356 h 752"/>
                        <a:gd name="T6" fmla="*/ 42 w 446"/>
                        <a:gd name="T7" fmla="*/ 422 h 752"/>
                        <a:gd name="T8" fmla="*/ 34 w 446"/>
                        <a:gd name="T9" fmla="*/ 466 h 752"/>
                        <a:gd name="T10" fmla="*/ 52 w 446"/>
                        <a:gd name="T11" fmla="*/ 498 h 752"/>
                        <a:gd name="T12" fmla="*/ 34 w 446"/>
                        <a:gd name="T13" fmla="*/ 514 h 752"/>
                        <a:gd name="T14" fmla="*/ 0 w 446"/>
                        <a:gd name="T15" fmla="*/ 684 h 752"/>
                        <a:gd name="T16" fmla="*/ 212 w 446"/>
                        <a:gd name="T17" fmla="*/ 724 h 752"/>
                        <a:gd name="T18" fmla="*/ 412 w 446"/>
                        <a:gd name="T19" fmla="*/ 752 h 752"/>
                        <a:gd name="T20" fmla="*/ 434 w 446"/>
                        <a:gd name="T21" fmla="*/ 596 h 752"/>
                        <a:gd name="T22" fmla="*/ 446 w 446"/>
                        <a:gd name="T23" fmla="*/ 510 h 752"/>
                        <a:gd name="T24" fmla="*/ 426 w 446"/>
                        <a:gd name="T25" fmla="*/ 480 h 752"/>
                        <a:gd name="T26" fmla="*/ 380 w 446"/>
                        <a:gd name="T27" fmla="*/ 488 h 752"/>
                        <a:gd name="T28" fmla="*/ 320 w 446"/>
                        <a:gd name="T29" fmla="*/ 496 h 752"/>
                        <a:gd name="T30" fmla="*/ 308 w 446"/>
                        <a:gd name="T31" fmla="*/ 426 h 752"/>
                        <a:gd name="T32" fmla="*/ 236 w 446"/>
                        <a:gd name="T33" fmla="*/ 368 h 752"/>
                        <a:gd name="T34" fmla="*/ 246 w 446"/>
                        <a:gd name="T35" fmla="*/ 332 h 752"/>
                        <a:gd name="T36" fmla="*/ 252 w 446"/>
                        <a:gd name="T37" fmla="*/ 268 h 752"/>
                        <a:gd name="T38" fmla="*/ 158 w 446"/>
                        <a:gd name="T39" fmla="*/ 130 h 752"/>
                        <a:gd name="T40" fmla="*/ 170 w 446"/>
                        <a:gd name="T41" fmla="*/ 8 h 752"/>
                        <a:gd name="T42" fmla="*/ 106 w 446"/>
                        <a:gd name="T43" fmla="*/ 0 h 75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446"/>
                        <a:gd name="T67" fmla="*/ 0 h 752"/>
                        <a:gd name="T68" fmla="*/ 446 w 446"/>
                        <a:gd name="T69" fmla="*/ 752 h 75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446" h="752">
                          <a:moveTo>
                            <a:pt x="106" y="0"/>
                          </a:moveTo>
                          <a:lnTo>
                            <a:pt x="66" y="294"/>
                          </a:lnTo>
                          <a:lnTo>
                            <a:pt x="108" y="356"/>
                          </a:lnTo>
                          <a:lnTo>
                            <a:pt x="42" y="422"/>
                          </a:lnTo>
                          <a:lnTo>
                            <a:pt x="34" y="466"/>
                          </a:lnTo>
                          <a:lnTo>
                            <a:pt x="52" y="498"/>
                          </a:lnTo>
                          <a:lnTo>
                            <a:pt x="34" y="514"/>
                          </a:lnTo>
                          <a:lnTo>
                            <a:pt x="0" y="684"/>
                          </a:lnTo>
                          <a:lnTo>
                            <a:pt x="212" y="724"/>
                          </a:lnTo>
                          <a:lnTo>
                            <a:pt x="412" y="752"/>
                          </a:lnTo>
                          <a:lnTo>
                            <a:pt x="434" y="596"/>
                          </a:lnTo>
                          <a:lnTo>
                            <a:pt x="446" y="510"/>
                          </a:lnTo>
                          <a:lnTo>
                            <a:pt x="426" y="480"/>
                          </a:lnTo>
                          <a:lnTo>
                            <a:pt x="380" y="488"/>
                          </a:lnTo>
                          <a:lnTo>
                            <a:pt x="320" y="496"/>
                          </a:lnTo>
                          <a:lnTo>
                            <a:pt x="308" y="426"/>
                          </a:lnTo>
                          <a:lnTo>
                            <a:pt x="236" y="368"/>
                          </a:lnTo>
                          <a:lnTo>
                            <a:pt x="246" y="332"/>
                          </a:lnTo>
                          <a:lnTo>
                            <a:pt x="252" y="268"/>
                          </a:lnTo>
                          <a:lnTo>
                            <a:pt x="158" y="130"/>
                          </a:lnTo>
                          <a:lnTo>
                            <a:pt x="170" y="8"/>
                          </a:lnTo>
                          <a:lnTo>
                            <a:pt x="10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21" name="Freeform 116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18" y="1388"/>
                      <a:ext cx="446" cy="752"/>
                    </a:xfrm>
                    <a:custGeom>
                      <a:avLst/>
                      <a:gdLst>
                        <a:gd name="T0" fmla="*/ 106 w 446"/>
                        <a:gd name="T1" fmla="*/ 0 h 752"/>
                        <a:gd name="T2" fmla="*/ 66 w 446"/>
                        <a:gd name="T3" fmla="*/ 294 h 752"/>
                        <a:gd name="T4" fmla="*/ 108 w 446"/>
                        <a:gd name="T5" fmla="*/ 356 h 752"/>
                        <a:gd name="T6" fmla="*/ 42 w 446"/>
                        <a:gd name="T7" fmla="*/ 422 h 752"/>
                        <a:gd name="T8" fmla="*/ 34 w 446"/>
                        <a:gd name="T9" fmla="*/ 466 h 752"/>
                        <a:gd name="T10" fmla="*/ 52 w 446"/>
                        <a:gd name="T11" fmla="*/ 498 h 752"/>
                        <a:gd name="T12" fmla="*/ 34 w 446"/>
                        <a:gd name="T13" fmla="*/ 514 h 752"/>
                        <a:gd name="T14" fmla="*/ 0 w 446"/>
                        <a:gd name="T15" fmla="*/ 684 h 752"/>
                        <a:gd name="T16" fmla="*/ 212 w 446"/>
                        <a:gd name="T17" fmla="*/ 724 h 752"/>
                        <a:gd name="T18" fmla="*/ 412 w 446"/>
                        <a:gd name="T19" fmla="*/ 752 h 752"/>
                        <a:gd name="T20" fmla="*/ 434 w 446"/>
                        <a:gd name="T21" fmla="*/ 596 h 752"/>
                        <a:gd name="T22" fmla="*/ 446 w 446"/>
                        <a:gd name="T23" fmla="*/ 510 h 752"/>
                        <a:gd name="T24" fmla="*/ 426 w 446"/>
                        <a:gd name="T25" fmla="*/ 480 h 752"/>
                        <a:gd name="T26" fmla="*/ 380 w 446"/>
                        <a:gd name="T27" fmla="*/ 488 h 752"/>
                        <a:gd name="T28" fmla="*/ 320 w 446"/>
                        <a:gd name="T29" fmla="*/ 496 h 752"/>
                        <a:gd name="T30" fmla="*/ 308 w 446"/>
                        <a:gd name="T31" fmla="*/ 426 h 752"/>
                        <a:gd name="T32" fmla="*/ 236 w 446"/>
                        <a:gd name="T33" fmla="*/ 368 h 752"/>
                        <a:gd name="T34" fmla="*/ 246 w 446"/>
                        <a:gd name="T35" fmla="*/ 332 h 752"/>
                        <a:gd name="T36" fmla="*/ 252 w 446"/>
                        <a:gd name="T37" fmla="*/ 268 h 752"/>
                        <a:gd name="T38" fmla="*/ 158 w 446"/>
                        <a:gd name="T39" fmla="*/ 130 h 752"/>
                        <a:gd name="T40" fmla="*/ 170 w 446"/>
                        <a:gd name="T41" fmla="*/ 8 h 752"/>
                        <a:gd name="T42" fmla="*/ 106 w 446"/>
                        <a:gd name="T43" fmla="*/ 0 h 75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446"/>
                        <a:gd name="T67" fmla="*/ 0 h 752"/>
                        <a:gd name="T68" fmla="*/ 446 w 446"/>
                        <a:gd name="T69" fmla="*/ 752 h 75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446" h="752">
                          <a:moveTo>
                            <a:pt x="106" y="0"/>
                          </a:moveTo>
                          <a:lnTo>
                            <a:pt x="66" y="294"/>
                          </a:lnTo>
                          <a:lnTo>
                            <a:pt x="108" y="356"/>
                          </a:lnTo>
                          <a:lnTo>
                            <a:pt x="42" y="422"/>
                          </a:lnTo>
                          <a:lnTo>
                            <a:pt x="34" y="466"/>
                          </a:lnTo>
                          <a:lnTo>
                            <a:pt x="52" y="498"/>
                          </a:lnTo>
                          <a:lnTo>
                            <a:pt x="34" y="514"/>
                          </a:lnTo>
                          <a:lnTo>
                            <a:pt x="0" y="684"/>
                          </a:lnTo>
                          <a:lnTo>
                            <a:pt x="212" y="724"/>
                          </a:lnTo>
                          <a:lnTo>
                            <a:pt x="412" y="752"/>
                          </a:lnTo>
                          <a:lnTo>
                            <a:pt x="434" y="596"/>
                          </a:lnTo>
                          <a:lnTo>
                            <a:pt x="446" y="510"/>
                          </a:lnTo>
                          <a:lnTo>
                            <a:pt x="426" y="480"/>
                          </a:lnTo>
                          <a:lnTo>
                            <a:pt x="380" y="488"/>
                          </a:lnTo>
                          <a:lnTo>
                            <a:pt x="320" y="496"/>
                          </a:lnTo>
                          <a:lnTo>
                            <a:pt x="308" y="426"/>
                          </a:lnTo>
                          <a:lnTo>
                            <a:pt x="236" y="368"/>
                          </a:lnTo>
                          <a:lnTo>
                            <a:pt x="246" y="332"/>
                          </a:lnTo>
                          <a:lnTo>
                            <a:pt x="252" y="268"/>
                          </a:lnTo>
                          <a:lnTo>
                            <a:pt x="158" y="130"/>
                          </a:lnTo>
                          <a:lnTo>
                            <a:pt x="170" y="8"/>
                          </a:lnTo>
                          <a:lnTo>
                            <a:pt x="10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9" name="Text Box 1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90" y="1680"/>
                    <a:ext cx="20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ID</a:t>
                    </a:r>
                  </a:p>
                </p:txBody>
              </p:sp>
            </p:grpSp>
            <p:grpSp>
              <p:nvGrpSpPr>
                <p:cNvPr id="406" name="Group 1170"/>
                <p:cNvGrpSpPr>
                  <a:grpSpLocks/>
                </p:cNvGrpSpPr>
                <p:nvPr/>
              </p:nvGrpSpPr>
              <p:grpSpPr bwMode="auto">
                <a:xfrm>
                  <a:off x="2020856" y="2620123"/>
                  <a:ext cx="959036" cy="743403"/>
                  <a:chOff x="941" y="1386"/>
                  <a:chExt cx="660" cy="525"/>
                </a:xfrm>
                <a:grpFill/>
              </p:grpSpPr>
              <p:grpSp>
                <p:nvGrpSpPr>
                  <p:cNvPr id="410" name="Group 11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941" y="1386"/>
                    <a:ext cx="660" cy="525"/>
                    <a:chOff x="1010" y="1580"/>
                    <a:chExt cx="620" cy="494"/>
                  </a:xfrm>
                  <a:grpFill/>
                </p:grpSpPr>
                <p:sp>
                  <p:nvSpPr>
                    <p:cNvPr id="412" name="Freeform 117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10" y="1580"/>
                      <a:ext cx="620" cy="494"/>
                    </a:xfrm>
                    <a:custGeom>
                      <a:avLst/>
                      <a:gdLst>
                        <a:gd name="T0" fmla="*/ 134 w 620"/>
                        <a:gd name="T1" fmla="*/ 0 h 494"/>
                        <a:gd name="T2" fmla="*/ 116 w 620"/>
                        <a:gd name="T3" fmla="*/ 8 h 494"/>
                        <a:gd name="T4" fmla="*/ 106 w 620"/>
                        <a:gd name="T5" fmla="*/ 52 h 494"/>
                        <a:gd name="T6" fmla="*/ 94 w 620"/>
                        <a:gd name="T7" fmla="*/ 88 h 494"/>
                        <a:gd name="T8" fmla="*/ 86 w 620"/>
                        <a:gd name="T9" fmla="*/ 118 h 494"/>
                        <a:gd name="T10" fmla="*/ 74 w 620"/>
                        <a:gd name="T11" fmla="*/ 150 h 494"/>
                        <a:gd name="T12" fmla="*/ 62 w 620"/>
                        <a:gd name="T13" fmla="*/ 182 h 494"/>
                        <a:gd name="T14" fmla="*/ 46 w 620"/>
                        <a:gd name="T15" fmla="*/ 216 h 494"/>
                        <a:gd name="T16" fmla="*/ 22 w 620"/>
                        <a:gd name="T17" fmla="*/ 258 h 494"/>
                        <a:gd name="T18" fmla="*/ 0 w 620"/>
                        <a:gd name="T19" fmla="*/ 298 h 494"/>
                        <a:gd name="T20" fmla="*/ 0 w 620"/>
                        <a:gd name="T21" fmla="*/ 384 h 494"/>
                        <a:gd name="T22" fmla="*/ 348 w 620"/>
                        <a:gd name="T23" fmla="*/ 458 h 494"/>
                        <a:gd name="T24" fmla="*/ 508 w 620"/>
                        <a:gd name="T25" fmla="*/ 494 h 494"/>
                        <a:gd name="T26" fmla="*/ 542 w 620"/>
                        <a:gd name="T27" fmla="*/ 320 h 494"/>
                        <a:gd name="T28" fmla="*/ 562 w 620"/>
                        <a:gd name="T29" fmla="*/ 306 h 494"/>
                        <a:gd name="T30" fmla="*/ 544 w 620"/>
                        <a:gd name="T31" fmla="*/ 268 h 494"/>
                        <a:gd name="T32" fmla="*/ 552 w 620"/>
                        <a:gd name="T33" fmla="*/ 230 h 494"/>
                        <a:gd name="T34" fmla="*/ 620 w 620"/>
                        <a:gd name="T35" fmla="*/ 164 h 494"/>
                        <a:gd name="T36" fmla="*/ 574 w 620"/>
                        <a:gd name="T37" fmla="*/ 104 h 494"/>
                        <a:gd name="T38" fmla="*/ 380 w 620"/>
                        <a:gd name="T39" fmla="*/ 60 h 494"/>
                        <a:gd name="T40" fmla="*/ 354 w 620"/>
                        <a:gd name="T41" fmla="*/ 78 h 494"/>
                        <a:gd name="T42" fmla="*/ 320 w 620"/>
                        <a:gd name="T43" fmla="*/ 50 h 494"/>
                        <a:gd name="T44" fmla="*/ 288 w 620"/>
                        <a:gd name="T45" fmla="*/ 80 h 494"/>
                        <a:gd name="T46" fmla="*/ 260 w 620"/>
                        <a:gd name="T47" fmla="*/ 50 h 494"/>
                        <a:gd name="T48" fmla="*/ 182 w 620"/>
                        <a:gd name="T49" fmla="*/ 50 h 494"/>
                        <a:gd name="T50" fmla="*/ 192 w 620"/>
                        <a:gd name="T51" fmla="*/ 2 h 494"/>
                        <a:gd name="T52" fmla="*/ 134 w 620"/>
                        <a:gd name="T53" fmla="*/ 0 h 49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w 620"/>
                        <a:gd name="T82" fmla="*/ 0 h 494"/>
                        <a:gd name="T83" fmla="*/ 620 w 620"/>
                        <a:gd name="T84" fmla="*/ 494 h 494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T81" t="T82" r="T83" b="T84"/>
                      <a:pathLst>
                        <a:path w="620" h="494">
                          <a:moveTo>
                            <a:pt x="134" y="0"/>
                          </a:moveTo>
                          <a:lnTo>
                            <a:pt x="116" y="8"/>
                          </a:lnTo>
                          <a:lnTo>
                            <a:pt x="106" y="52"/>
                          </a:lnTo>
                          <a:lnTo>
                            <a:pt x="94" y="88"/>
                          </a:lnTo>
                          <a:lnTo>
                            <a:pt x="86" y="118"/>
                          </a:lnTo>
                          <a:lnTo>
                            <a:pt x="74" y="150"/>
                          </a:lnTo>
                          <a:lnTo>
                            <a:pt x="62" y="182"/>
                          </a:lnTo>
                          <a:lnTo>
                            <a:pt x="46" y="216"/>
                          </a:lnTo>
                          <a:lnTo>
                            <a:pt x="22" y="258"/>
                          </a:lnTo>
                          <a:lnTo>
                            <a:pt x="0" y="298"/>
                          </a:lnTo>
                          <a:lnTo>
                            <a:pt x="0" y="384"/>
                          </a:lnTo>
                          <a:lnTo>
                            <a:pt x="348" y="458"/>
                          </a:lnTo>
                          <a:lnTo>
                            <a:pt x="508" y="494"/>
                          </a:lnTo>
                          <a:lnTo>
                            <a:pt x="542" y="320"/>
                          </a:lnTo>
                          <a:lnTo>
                            <a:pt x="562" y="306"/>
                          </a:lnTo>
                          <a:lnTo>
                            <a:pt x="544" y="268"/>
                          </a:lnTo>
                          <a:lnTo>
                            <a:pt x="552" y="230"/>
                          </a:lnTo>
                          <a:lnTo>
                            <a:pt x="620" y="164"/>
                          </a:lnTo>
                          <a:lnTo>
                            <a:pt x="574" y="104"/>
                          </a:lnTo>
                          <a:lnTo>
                            <a:pt x="380" y="60"/>
                          </a:lnTo>
                          <a:lnTo>
                            <a:pt x="354" y="78"/>
                          </a:lnTo>
                          <a:lnTo>
                            <a:pt x="320" y="50"/>
                          </a:lnTo>
                          <a:lnTo>
                            <a:pt x="288" y="80"/>
                          </a:lnTo>
                          <a:lnTo>
                            <a:pt x="260" y="50"/>
                          </a:lnTo>
                          <a:lnTo>
                            <a:pt x="182" y="50"/>
                          </a:lnTo>
                          <a:lnTo>
                            <a:pt x="192" y="2"/>
                          </a:lnTo>
                          <a:lnTo>
                            <a:pt x="13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13" name="Freeform 117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10" y="1580"/>
                      <a:ext cx="620" cy="494"/>
                    </a:xfrm>
                    <a:custGeom>
                      <a:avLst/>
                      <a:gdLst>
                        <a:gd name="T0" fmla="*/ 134 w 620"/>
                        <a:gd name="T1" fmla="*/ 0 h 494"/>
                        <a:gd name="T2" fmla="*/ 116 w 620"/>
                        <a:gd name="T3" fmla="*/ 8 h 494"/>
                        <a:gd name="T4" fmla="*/ 106 w 620"/>
                        <a:gd name="T5" fmla="*/ 52 h 494"/>
                        <a:gd name="T6" fmla="*/ 94 w 620"/>
                        <a:gd name="T7" fmla="*/ 88 h 494"/>
                        <a:gd name="T8" fmla="*/ 86 w 620"/>
                        <a:gd name="T9" fmla="*/ 118 h 494"/>
                        <a:gd name="T10" fmla="*/ 74 w 620"/>
                        <a:gd name="T11" fmla="*/ 150 h 494"/>
                        <a:gd name="T12" fmla="*/ 62 w 620"/>
                        <a:gd name="T13" fmla="*/ 182 h 494"/>
                        <a:gd name="T14" fmla="*/ 46 w 620"/>
                        <a:gd name="T15" fmla="*/ 216 h 494"/>
                        <a:gd name="T16" fmla="*/ 22 w 620"/>
                        <a:gd name="T17" fmla="*/ 258 h 494"/>
                        <a:gd name="T18" fmla="*/ 0 w 620"/>
                        <a:gd name="T19" fmla="*/ 298 h 494"/>
                        <a:gd name="T20" fmla="*/ 0 w 620"/>
                        <a:gd name="T21" fmla="*/ 384 h 494"/>
                        <a:gd name="T22" fmla="*/ 348 w 620"/>
                        <a:gd name="T23" fmla="*/ 458 h 494"/>
                        <a:gd name="T24" fmla="*/ 508 w 620"/>
                        <a:gd name="T25" fmla="*/ 494 h 494"/>
                        <a:gd name="T26" fmla="*/ 542 w 620"/>
                        <a:gd name="T27" fmla="*/ 320 h 494"/>
                        <a:gd name="T28" fmla="*/ 562 w 620"/>
                        <a:gd name="T29" fmla="*/ 306 h 494"/>
                        <a:gd name="T30" fmla="*/ 544 w 620"/>
                        <a:gd name="T31" fmla="*/ 268 h 494"/>
                        <a:gd name="T32" fmla="*/ 552 w 620"/>
                        <a:gd name="T33" fmla="*/ 230 h 494"/>
                        <a:gd name="T34" fmla="*/ 620 w 620"/>
                        <a:gd name="T35" fmla="*/ 164 h 494"/>
                        <a:gd name="T36" fmla="*/ 574 w 620"/>
                        <a:gd name="T37" fmla="*/ 104 h 494"/>
                        <a:gd name="T38" fmla="*/ 380 w 620"/>
                        <a:gd name="T39" fmla="*/ 60 h 494"/>
                        <a:gd name="T40" fmla="*/ 354 w 620"/>
                        <a:gd name="T41" fmla="*/ 78 h 494"/>
                        <a:gd name="T42" fmla="*/ 320 w 620"/>
                        <a:gd name="T43" fmla="*/ 50 h 494"/>
                        <a:gd name="T44" fmla="*/ 288 w 620"/>
                        <a:gd name="T45" fmla="*/ 80 h 494"/>
                        <a:gd name="T46" fmla="*/ 260 w 620"/>
                        <a:gd name="T47" fmla="*/ 50 h 494"/>
                        <a:gd name="T48" fmla="*/ 182 w 620"/>
                        <a:gd name="T49" fmla="*/ 50 h 494"/>
                        <a:gd name="T50" fmla="*/ 192 w 620"/>
                        <a:gd name="T51" fmla="*/ 2 h 494"/>
                        <a:gd name="T52" fmla="*/ 134 w 620"/>
                        <a:gd name="T53" fmla="*/ 0 h 49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w 620"/>
                        <a:gd name="T82" fmla="*/ 0 h 494"/>
                        <a:gd name="T83" fmla="*/ 620 w 620"/>
                        <a:gd name="T84" fmla="*/ 494 h 494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T81" t="T82" r="T83" b="T84"/>
                      <a:pathLst>
                        <a:path w="620" h="494">
                          <a:moveTo>
                            <a:pt x="134" y="0"/>
                          </a:moveTo>
                          <a:lnTo>
                            <a:pt x="116" y="8"/>
                          </a:lnTo>
                          <a:lnTo>
                            <a:pt x="106" y="52"/>
                          </a:lnTo>
                          <a:lnTo>
                            <a:pt x="94" y="88"/>
                          </a:lnTo>
                          <a:lnTo>
                            <a:pt x="86" y="118"/>
                          </a:lnTo>
                          <a:lnTo>
                            <a:pt x="74" y="150"/>
                          </a:lnTo>
                          <a:lnTo>
                            <a:pt x="62" y="182"/>
                          </a:lnTo>
                          <a:lnTo>
                            <a:pt x="46" y="216"/>
                          </a:lnTo>
                          <a:lnTo>
                            <a:pt x="22" y="258"/>
                          </a:lnTo>
                          <a:lnTo>
                            <a:pt x="0" y="298"/>
                          </a:lnTo>
                          <a:lnTo>
                            <a:pt x="0" y="384"/>
                          </a:lnTo>
                          <a:lnTo>
                            <a:pt x="348" y="458"/>
                          </a:lnTo>
                          <a:lnTo>
                            <a:pt x="508" y="494"/>
                          </a:lnTo>
                          <a:lnTo>
                            <a:pt x="542" y="320"/>
                          </a:lnTo>
                          <a:lnTo>
                            <a:pt x="562" y="306"/>
                          </a:lnTo>
                          <a:lnTo>
                            <a:pt x="544" y="268"/>
                          </a:lnTo>
                          <a:lnTo>
                            <a:pt x="552" y="230"/>
                          </a:lnTo>
                          <a:lnTo>
                            <a:pt x="620" y="164"/>
                          </a:lnTo>
                          <a:lnTo>
                            <a:pt x="574" y="104"/>
                          </a:lnTo>
                          <a:lnTo>
                            <a:pt x="380" y="60"/>
                          </a:lnTo>
                          <a:lnTo>
                            <a:pt x="354" y="78"/>
                          </a:lnTo>
                          <a:lnTo>
                            <a:pt x="320" y="50"/>
                          </a:lnTo>
                          <a:lnTo>
                            <a:pt x="288" y="80"/>
                          </a:lnTo>
                          <a:lnTo>
                            <a:pt x="260" y="50"/>
                          </a:lnTo>
                          <a:lnTo>
                            <a:pt x="182" y="50"/>
                          </a:lnTo>
                          <a:lnTo>
                            <a:pt x="192" y="2"/>
                          </a:lnTo>
                          <a:lnTo>
                            <a:pt x="13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1" name="Text Box 11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1536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OR</a:t>
                    </a:r>
                  </a:p>
                </p:txBody>
              </p:sp>
            </p:grpSp>
            <p:sp>
              <p:nvSpPr>
                <p:cNvPr id="429" name="Freeform 74"/>
                <p:cNvSpPr>
                  <a:spLocks/>
                </p:cNvSpPr>
                <p:nvPr/>
              </p:nvSpPr>
              <p:spPr bwMode="auto">
                <a:xfrm>
                  <a:off x="518858" y="1969913"/>
                  <a:ext cx="1545853" cy="979161"/>
                </a:xfrm>
                <a:custGeom>
                  <a:avLst/>
                  <a:gdLst>
                    <a:gd name="T0" fmla="*/ 736 w 752"/>
                    <a:gd name="T1" fmla="*/ 432 h 624"/>
                    <a:gd name="T2" fmla="*/ 600 w 752"/>
                    <a:gd name="T3" fmla="*/ 360 h 624"/>
                    <a:gd name="T4" fmla="*/ 576 w 752"/>
                    <a:gd name="T5" fmla="*/ 368 h 624"/>
                    <a:gd name="T6" fmla="*/ 496 w 752"/>
                    <a:gd name="T7" fmla="*/ 352 h 624"/>
                    <a:gd name="T8" fmla="*/ 352 w 752"/>
                    <a:gd name="T9" fmla="*/ 16 h 624"/>
                    <a:gd name="T10" fmla="*/ 264 w 752"/>
                    <a:gd name="T11" fmla="*/ 24 h 624"/>
                    <a:gd name="T12" fmla="*/ 216 w 752"/>
                    <a:gd name="T13" fmla="*/ 8 h 624"/>
                    <a:gd name="T14" fmla="*/ 184 w 752"/>
                    <a:gd name="T15" fmla="*/ 8 h 624"/>
                    <a:gd name="T16" fmla="*/ 160 w 752"/>
                    <a:gd name="T17" fmla="*/ 8 h 624"/>
                    <a:gd name="T18" fmla="*/ 112 w 752"/>
                    <a:gd name="T19" fmla="*/ 32 h 624"/>
                    <a:gd name="T20" fmla="*/ 48 w 752"/>
                    <a:gd name="T21" fmla="*/ 88 h 624"/>
                    <a:gd name="T22" fmla="*/ 72 w 752"/>
                    <a:gd name="T23" fmla="*/ 152 h 624"/>
                    <a:gd name="T24" fmla="*/ 112 w 752"/>
                    <a:gd name="T25" fmla="*/ 176 h 624"/>
                    <a:gd name="T26" fmla="*/ 88 w 752"/>
                    <a:gd name="T27" fmla="*/ 168 h 624"/>
                    <a:gd name="T28" fmla="*/ 112 w 752"/>
                    <a:gd name="T29" fmla="*/ 192 h 624"/>
                    <a:gd name="T30" fmla="*/ 72 w 752"/>
                    <a:gd name="T31" fmla="*/ 176 h 624"/>
                    <a:gd name="T32" fmla="*/ 32 w 752"/>
                    <a:gd name="T33" fmla="*/ 192 h 624"/>
                    <a:gd name="T34" fmla="*/ 16 w 752"/>
                    <a:gd name="T35" fmla="*/ 224 h 624"/>
                    <a:gd name="T36" fmla="*/ 56 w 752"/>
                    <a:gd name="T37" fmla="*/ 248 h 624"/>
                    <a:gd name="T38" fmla="*/ 112 w 752"/>
                    <a:gd name="T39" fmla="*/ 240 h 624"/>
                    <a:gd name="T40" fmla="*/ 104 w 752"/>
                    <a:gd name="T41" fmla="*/ 256 h 624"/>
                    <a:gd name="T42" fmla="*/ 72 w 752"/>
                    <a:gd name="T43" fmla="*/ 312 h 624"/>
                    <a:gd name="T44" fmla="*/ 48 w 752"/>
                    <a:gd name="T45" fmla="*/ 336 h 624"/>
                    <a:gd name="T46" fmla="*/ 16 w 752"/>
                    <a:gd name="T47" fmla="*/ 368 h 624"/>
                    <a:gd name="T48" fmla="*/ 32 w 752"/>
                    <a:gd name="T49" fmla="*/ 384 h 624"/>
                    <a:gd name="T50" fmla="*/ 40 w 752"/>
                    <a:gd name="T51" fmla="*/ 424 h 624"/>
                    <a:gd name="T52" fmla="*/ 80 w 752"/>
                    <a:gd name="T53" fmla="*/ 416 h 624"/>
                    <a:gd name="T54" fmla="*/ 96 w 752"/>
                    <a:gd name="T55" fmla="*/ 456 h 624"/>
                    <a:gd name="T56" fmla="*/ 112 w 752"/>
                    <a:gd name="T57" fmla="*/ 464 h 624"/>
                    <a:gd name="T58" fmla="*/ 144 w 752"/>
                    <a:gd name="T59" fmla="*/ 472 h 624"/>
                    <a:gd name="T60" fmla="*/ 176 w 752"/>
                    <a:gd name="T61" fmla="*/ 472 h 624"/>
                    <a:gd name="T62" fmla="*/ 176 w 752"/>
                    <a:gd name="T63" fmla="*/ 504 h 624"/>
                    <a:gd name="T64" fmla="*/ 136 w 752"/>
                    <a:gd name="T65" fmla="*/ 560 h 624"/>
                    <a:gd name="T66" fmla="*/ 112 w 752"/>
                    <a:gd name="T67" fmla="*/ 592 h 624"/>
                    <a:gd name="T68" fmla="*/ 64 w 752"/>
                    <a:gd name="T69" fmla="*/ 608 h 624"/>
                    <a:gd name="T70" fmla="*/ 80 w 752"/>
                    <a:gd name="T71" fmla="*/ 608 h 624"/>
                    <a:gd name="T72" fmla="*/ 104 w 752"/>
                    <a:gd name="T73" fmla="*/ 608 h 624"/>
                    <a:gd name="T74" fmla="*/ 136 w 752"/>
                    <a:gd name="T75" fmla="*/ 584 h 624"/>
                    <a:gd name="T76" fmla="*/ 184 w 752"/>
                    <a:gd name="T77" fmla="*/ 544 h 624"/>
                    <a:gd name="T78" fmla="*/ 248 w 752"/>
                    <a:gd name="T79" fmla="*/ 480 h 624"/>
                    <a:gd name="T80" fmla="*/ 248 w 752"/>
                    <a:gd name="T81" fmla="*/ 432 h 624"/>
                    <a:gd name="T82" fmla="*/ 320 w 752"/>
                    <a:gd name="T83" fmla="*/ 368 h 624"/>
                    <a:gd name="T84" fmla="*/ 296 w 752"/>
                    <a:gd name="T85" fmla="*/ 408 h 624"/>
                    <a:gd name="T86" fmla="*/ 296 w 752"/>
                    <a:gd name="T87" fmla="*/ 424 h 624"/>
                    <a:gd name="T88" fmla="*/ 320 w 752"/>
                    <a:gd name="T89" fmla="*/ 416 h 624"/>
                    <a:gd name="T90" fmla="*/ 336 w 752"/>
                    <a:gd name="T91" fmla="*/ 376 h 624"/>
                    <a:gd name="T92" fmla="*/ 352 w 752"/>
                    <a:gd name="T93" fmla="*/ 368 h 624"/>
                    <a:gd name="T94" fmla="*/ 400 w 752"/>
                    <a:gd name="T95" fmla="*/ 384 h 624"/>
                    <a:gd name="T96" fmla="*/ 448 w 752"/>
                    <a:gd name="T97" fmla="*/ 376 h 624"/>
                    <a:gd name="T98" fmla="*/ 512 w 752"/>
                    <a:gd name="T99" fmla="*/ 376 h 624"/>
                    <a:gd name="T100" fmla="*/ 592 w 752"/>
                    <a:gd name="T101" fmla="*/ 408 h 624"/>
                    <a:gd name="T102" fmla="*/ 592 w 752"/>
                    <a:gd name="T103" fmla="*/ 384 h 624"/>
                    <a:gd name="T104" fmla="*/ 592 w 752"/>
                    <a:gd name="T105" fmla="*/ 368 h 624"/>
                    <a:gd name="T106" fmla="*/ 632 w 752"/>
                    <a:gd name="T107" fmla="*/ 384 h 624"/>
                    <a:gd name="T108" fmla="*/ 672 w 752"/>
                    <a:gd name="T109" fmla="*/ 424 h 624"/>
                    <a:gd name="T110" fmla="*/ 704 w 752"/>
                    <a:gd name="T111" fmla="*/ 456 h 624"/>
                    <a:gd name="T112" fmla="*/ 744 w 752"/>
                    <a:gd name="T113" fmla="*/ 472 h 624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752"/>
                    <a:gd name="T172" fmla="*/ 0 h 624"/>
                    <a:gd name="T173" fmla="*/ 752 w 752"/>
                    <a:gd name="T174" fmla="*/ 624 h 624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752" h="624">
                      <a:moveTo>
                        <a:pt x="744" y="480"/>
                      </a:moveTo>
                      <a:lnTo>
                        <a:pt x="752" y="472"/>
                      </a:lnTo>
                      <a:lnTo>
                        <a:pt x="752" y="464"/>
                      </a:lnTo>
                      <a:lnTo>
                        <a:pt x="752" y="456"/>
                      </a:lnTo>
                      <a:lnTo>
                        <a:pt x="752" y="440"/>
                      </a:lnTo>
                      <a:lnTo>
                        <a:pt x="736" y="432"/>
                      </a:lnTo>
                      <a:lnTo>
                        <a:pt x="720" y="432"/>
                      </a:lnTo>
                      <a:lnTo>
                        <a:pt x="712" y="424"/>
                      </a:lnTo>
                      <a:lnTo>
                        <a:pt x="696" y="424"/>
                      </a:lnTo>
                      <a:lnTo>
                        <a:pt x="624" y="368"/>
                      </a:lnTo>
                      <a:lnTo>
                        <a:pt x="600" y="360"/>
                      </a:lnTo>
                      <a:lnTo>
                        <a:pt x="584" y="344"/>
                      </a:lnTo>
                      <a:lnTo>
                        <a:pt x="568" y="360"/>
                      </a:lnTo>
                      <a:lnTo>
                        <a:pt x="576" y="368"/>
                      </a:lnTo>
                      <a:lnTo>
                        <a:pt x="560" y="384"/>
                      </a:lnTo>
                      <a:lnTo>
                        <a:pt x="528" y="368"/>
                      </a:lnTo>
                      <a:lnTo>
                        <a:pt x="528" y="360"/>
                      </a:lnTo>
                      <a:lnTo>
                        <a:pt x="512" y="352"/>
                      </a:lnTo>
                      <a:lnTo>
                        <a:pt x="496" y="352"/>
                      </a:lnTo>
                      <a:lnTo>
                        <a:pt x="488" y="360"/>
                      </a:lnTo>
                      <a:lnTo>
                        <a:pt x="480" y="360"/>
                      </a:lnTo>
                      <a:lnTo>
                        <a:pt x="480" y="368"/>
                      </a:lnTo>
                      <a:lnTo>
                        <a:pt x="376" y="24"/>
                      </a:lnTo>
                      <a:lnTo>
                        <a:pt x="368" y="24"/>
                      </a:lnTo>
                      <a:lnTo>
                        <a:pt x="352" y="16"/>
                      </a:lnTo>
                      <a:lnTo>
                        <a:pt x="328" y="16"/>
                      </a:lnTo>
                      <a:lnTo>
                        <a:pt x="320" y="24"/>
                      </a:lnTo>
                      <a:lnTo>
                        <a:pt x="312" y="24"/>
                      </a:lnTo>
                      <a:lnTo>
                        <a:pt x="280" y="24"/>
                      </a:lnTo>
                      <a:lnTo>
                        <a:pt x="264" y="24"/>
                      </a:lnTo>
                      <a:lnTo>
                        <a:pt x="256" y="24"/>
                      </a:lnTo>
                      <a:lnTo>
                        <a:pt x="248" y="24"/>
                      </a:lnTo>
                      <a:lnTo>
                        <a:pt x="232" y="24"/>
                      </a:lnTo>
                      <a:lnTo>
                        <a:pt x="224" y="8"/>
                      </a:lnTo>
                      <a:lnTo>
                        <a:pt x="216" y="8"/>
                      </a:lnTo>
                      <a:lnTo>
                        <a:pt x="208" y="8"/>
                      </a:lnTo>
                      <a:lnTo>
                        <a:pt x="208" y="16"/>
                      </a:lnTo>
                      <a:lnTo>
                        <a:pt x="192" y="0"/>
                      </a:lnTo>
                      <a:lnTo>
                        <a:pt x="184" y="8"/>
                      </a:lnTo>
                      <a:lnTo>
                        <a:pt x="184" y="0"/>
                      </a:lnTo>
                      <a:lnTo>
                        <a:pt x="168" y="0"/>
                      </a:lnTo>
                      <a:lnTo>
                        <a:pt x="160" y="8"/>
                      </a:lnTo>
                      <a:lnTo>
                        <a:pt x="152" y="16"/>
                      </a:lnTo>
                      <a:lnTo>
                        <a:pt x="144" y="16"/>
                      </a:lnTo>
                      <a:lnTo>
                        <a:pt x="136" y="16"/>
                      </a:lnTo>
                      <a:lnTo>
                        <a:pt x="120" y="32"/>
                      </a:lnTo>
                      <a:lnTo>
                        <a:pt x="112" y="32"/>
                      </a:lnTo>
                      <a:lnTo>
                        <a:pt x="96" y="48"/>
                      </a:lnTo>
                      <a:lnTo>
                        <a:pt x="72" y="80"/>
                      </a:lnTo>
                      <a:lnTo>
                        <a:pt x="72" y="88"/>
                      </a:lnTo>
                      <a:lnTo>
                        <a:pt x="48" y="88"/>
                      </a:lnTo>
                      <a:lnTo>
                        <a:pt x="32" y="104"/>
                      </a:lnTo>
                      <a:lnTo>
                        <a:pt x="48" y="112"/>
                      </a:lnTo>
                      <a:lnTo>
                        <a:pt x="72" y="136"/>
                      </a:lnTo>
                      <a:lnTo>
                        <a:pt x="72" y="152"/>
                      </a:lnTo>
                      <a:lnTo>
                        <a:pt x="96" y="160"/>
                      </a:lnTo>
                      <a:lnTo>
                        <a:pt x="104" y="176"/>
                      </a:lnTo>
                      <a:lnTo>
                        <a:pt x="112" y="176"/>
                      </a:lnTo>
                      <a:lnTo>
                        <a:pt x="112" y="184"/>
                      </a:lnTo>
                      <a:lnTo>
                        <a:pt x="96" y="184"/>
                      </a:lnTo>
                      <a:lnTo>
                        <a:pt x="88" y="168"/>
                      </a:lnTo>
                      <a:lnTo>
                        <a:pt x="88" y="176"/>
                      </a:lnTo>
                      <a:lnTo>
                        <a:pt x="96" y="184"/>
                      </a:lnTo>
                      <a:lnTo>
                        <a:pt x="112" y="192"/>
                      </a:lnTo>
                      <a:lnTo>
                        <a:pt x="96" y="200"/>
                      </a:lnTo>
                      <a:lnTo>
                        <a:pt x="64" y="192"/>
                      </a:lnTo>
                      <a:lnTo>
                        <a:pt x="72" y="176"/>
                      </a:lnTo>
                      <a:lnTo>
                        <a:pt x="40" y="184"/>
                      </a:lnTo>
                      <a:lnTo>
                        <a:pt x="40" y="192"/>
                      </a:lnTo>
                      <a:lnTo>
                        <a:pt x="32" y="192"/>
                      </a:lnTo>
                      <a:lnTo>
                        <a:pt x="32" y="184"/>
                      </a:lnTo>
                      <a:lnTo>
                        <a:pt x="24" y="184"/>
                      </a:lnTo>
                      <a:lnTo>
                        <a:pt x="0" y="200"/>
                      </a:lnTo>
                      <a:lnTo>
                        <a:pt x="0" y="208"/>
                      </a:lnTo>
                      <a:lnTo>
                        <a:pt x="8" y="224"/>
                      </a:lnTo>
                      <a:lnTo>
                        <a:pt x="16" y="224"/>
                      </a:lnTo>
                      <a:lnTo>
                        <a:pt x="24" y="232"/>
                      </a:lnTo>
                      <a:lnTo>
                        <a:pt x="24" y="240"/>
                      </a:lnTo>
                      <a:lnTo>
                        <a:pt x="32" y="248"/>
                      </a:lnTo>
                      <a:lnTo>
                        <a:pt x="56" y="248"/>
                      </a:lnTo>
                      <a:lnTo>
                        <a:pt x="72" y="256"/>
                      </a:lnTo>
                      <a:lnTo>
                        <a:pt x="88" y="256"/>
                      </a:lnTo>
                      <a:lnTo>
                        <a:pt x="104" y="240"/>
                      </a:lnTo>
                      <a:lnTo>
                        <a:pt x="112" y="240"/>
                      </a:lnTo>
                      <a:lnTo>
                        <a:pt x="120" y="240"/>
                      </a:lnTo>
                      <a:lnTo>
                        <a:pt x="120" y="248"/>
                      </a:lnTo>
                      <a:lnTo>
                        <a:pt x="104" y="256"/>
                      </a:lnTo>
                      <a:lnTo>
                        <a:pt x="112" y="272"/>
                      </a:lnTo>
                      <a:lnTo>
                        <a:pt x="112" y="288"/>
                      </a:lnTo>
                      <a:lnTo>
                        <a:pt x="88" y="288"/>
                      </a:lnTo>
                      <a:lnTo>
                        <a:pt x="72" y="312"/>
                      </a:lnTo>
                      <a:lnTo>
                        <a:pt x="72" y="304"/>
                      </a:lnTo>
                      <a:lnTo>
                        <a:pt x="64" y="304"/>
                      </a:lnTo>
                      <a:lnTo>
                        <a:pt x="48" y="304"/>
                      </a:lnTo>
                      <a:lnTo>
                        <a:pt x="48" y="312"/>
                      </a:lnTo>
                      <a:lnTo>
                        <a:pt x="48" y="320"/>
                      </a:lnTo>
                      <a:lnTo>
                        <a:pt x="48" y="336"/>
                      </a:lnTo>
                      <a:lnTo>
                        <a:pt x="32" y="336"/>
                      </a:lnTo>
                      <a:lnTo>
                        <a:pt x="32" y="344"/>
                      </a:lnTo>
                      <a:lnTo>
                        <a:pt x="24" y="352"/>
                      </a:lnTo>
                      <a:lnTo>
                        <a:pt x="16" y="360"/>
                      </a:lnTo>
                      <a:lnTo>
                        <a:pt x="16" y="368"/>
                      </a:lnTo>
                      <a:lnTo>
                        <a:pt x="24" y="368"/>
                      </a:lnTo>
                      <a:lnTo>
                        <a:pt x="32" y="360"/>
                      </a:lnTo>
                      <a:lnTo>
                        <a:pt x="24" y="376"/>
                      </a:lnTo>
                      <a:lnTo>
                        <a:pt x="32" y="384"/>
                      </a:lnTo>
                      <a:lnTo>
                        <a:pt x="48" y="400"/>
                      </a:lnTo>
                      <a:lnTo>
                        <a:pt x="56" y="400"/>
                      </a:lnTo>
                      <a:lnTo>
                        <a:pt x="40" y="416"/>
                      </a:lnTo>
                      <a:lnTo>
                        <a:pt x="40" y="424"/>
                      </a:lnTo>
                      <a:lnTo>
                        <a:pt x="48" y="424"/>
                      </a:lnTo>
                      <a:lnTo>
                        <a:pt x="56" y="432"/>
                      </a:lnTo>
                      <a:lnTo>
                        <a:pt x="56" y="440"/>
                      </a:lnTo>
                      <a:lnTo>
                        <a:pt x="72" y="440"/>
                      </a:lnTo>
                      <a:lnTo>
                        <a:pt x="80" y="416"/>
                      </a:lnTo>
                      <a:lnTo>
                        <a:pt x="88" y="408"/>
                      </a:lnTo>
                      <a:lnTo>
                        <a:pt x="88" y="416"/>
                      </a:lnTo>
                      <a:lnTo>
                        <a:pt x="88" y="432"/>
                      </a:lnTo>
                      <a:lnTo>
                        <a:pt x="96" y="440"/>
                      </a:lnTo>
                      <a:lnTo>
                        <a:pt x="96" y="448"/>
                      </a:lnTo>
                      <a:lnTo>
                        <a:pt x="96" y="456"/>
                      </a:lnTo>
                      <a:lnTo>
                        <a:pt x="96" y="464"/>
                      </a:lnTo>
                      <a:lnTo>
                        <a:pt x="96" y="472"/>
                      </a:lnTo>
                      <a:lnTo>
                        <a:pt x="96" y="480"/>
                      </a:lnTo>
                      <a:lnTo>
                        <a:pt x="96" y="488"/>
                      </a:lnTo>
                      <a:lnTo>
                        <a:pt x="104" y="488"/>
                      </a:lnTo>
                      <a:lnTo>
                        <a:pt x="112" y="464"/>
                      </a:lnTo>
                      <a:lnTo>
                        <a:pt x="120" y="456"/>
                      </a:lnTo>
                      <a:lnTo>
                        <a:pt x="128" y="472"/>
                      </a:lnTo>
                      <a:lnTo>
                        <a:pt x="128" y="456"/>
                      </a:lnTo>
                      <a:lnTo>
                        <a:pt x="136" y="456"/>
                      </a:lnTo>
                      <a:lnTo>
                        <a:pt x="144" y="472"/>
                      </a:lnTo>
                      <a:lnTo>
                        <a:pt x="144" y="488"/>
                      </a:lnTo>
                      <a:lnTo>
                        <a:pt x="152" y="488"/>
                      </a:lnTo>
                      <a:lnTo>
                        <a:pt x="152" y="472"/>
                      </a:lnTo>
                      <a:lnTo>
                        <a:pt x="160" y="472"/>
                      </a:lnTo>
                      <a:lnTo>
                        <a:pt x="176" y="472"/>
                      </a:lnTo>
                      <a:lnTo>
                        <a:pt x="184" y="464"/>
                      </a:lnTo>
                      <a:lnTo>
                        <a:pt x="192" y="448"/>
                      </a:lnTo>
                      <a:lnTo>
                        <a:pt x="184" y="480"/>
                      </a:lnTo>
                      <a:lnTo>
                        <a:pt x="176" y="504"/>
                      </a:lnTo>
                      <a:lnTo>
                        <a:pt x="168" y="536"/>
                      </a:lnTo>
                      <a:lnTo>
                        <a:pt x="160" y="536"/>
                      </a:lnTo>
                      <a:lnTo>
                        <a:pt x="160" y="544"/>
                      </a:lnTo>
                      <a:lnTo>
                        <a:pt x="136" y="560"/>
                      </a:lnTo>
                      <a:lnTo>
                        <a:pt x="120" y="568"/>
                      </a:lnTo>
                      <a:lnTo>
                        <a:pt x="120" y="584"/>
                      </a:lnTo>
                      <a:lnTo>
                        <a:pt x="120" y="592"/>
                      </a:lnTo>
                      <a:lnTo>
                        <a:pt x="112" y="592"/>
                      </a:lnTo>
                      <a:lnTo>
                        <a:pt x="112" y="584"/>
                      </a:lnTo>
                      <a:lnTo>
                        <a:pt x="104" y="584"/>
                      </a:lnTo>
                      <a:lnTo>
                        <a:pt x="96" y="584"/>
                      </a:lnTo>
                      <a:lnTo>
                        <a:pt x="88" y="584"/>
                      </a:lnTo>
                      <a:lnTo>
                        <a:pt x="64" y="608"/>
                      </a:lnTo>
                      <a:lnTo>
                        <a:pt x="56" y="616"/>
                      </a:lnTo>
                      <a:lnTo>
                        <a:pt x="64" y="624"/>
                      </a:lnTo>
                      <a:lnTo>
                        <a:pt x="80" y="608"/>
                      </a:lnTo>
                      <a:lnTo>
                        <a:pt x="96" y="592"/>
                      </a:lnTo>
                      <a:lnTo>
                        <a:pt x="96" y="600"/>
                      </a:lnTo>
                      <a:lnTo>
                        <a:pt x="96" y="608"/>
                      </a:lnTo>
                      <a:lnTo>
                        <a:pt x="104" y="608"/>
                      </a:lnTo>
                      <a:lnTo>
                        <a:pt x="128" y="592"/>
                      </a:lnTo>
                      <a:lnTo>
                        <a:pt x="128" y="584"/>
                      </a:lnTo>
                      <a:lnTo>
                        <a:pt x="136" y="592"/>
                      </a:lnTo>
                      <a:lnTo>
                        <a:pt x="136" y="584"/>
                      </a:lnTo>
                      <a:lnTo>
                        <a:pt x="152" y="576"/>
                      </a:lnTo>
                      <a:lnTo>
                        <a:pt x="168" y="576"/>
                      </a:lnTo>
                      <a:lnTo>
                        <a:pt x="160" y="568"/>
                      </a:lnTo>
                      <a:lnTo>
                        <a:pt x="160" y="560"/>
                      </a:lnTo>
                      <a:lnTo>
                        <a:pt x="184" y="544"/>
                      </a:lnTo>
                      <a:lnTo>
                        <a:pt x="200" y="536"/>
                      </a:lnTo>
                      <a:lnTo>
                        <a:pt x="200" y="528"/>
                      </a:lnTo>
                      <a:lnTo>
                        <a:pt x="216" y="504"/>
                      </a:lnTo>
                      <a:lnTo>
                        <a:pt x="248" y="480"/>
                      </a:lnTo>
                      <a:lnTo>
                        <a:pt x="256" y="472"/>
                      </a:lnTo>
                      <a:lnTo>
                        <a:pt x="256" y="464"/>
                      </a:lnTo>
                      <a:lnTo>
                        <a:pt x="256" y="456"/>
                      </a:lnTo>
                      <a:lnTo>
                        <a:pt x="240" y="456"/>
                      </a:lnTo>
                      <a:lnTo>
                        <a:pt x="240" y="448"/>
                      </a:lnTo>
                      <a:lnTo>
                        <a:pt x="248" y="432"/>
                      </a:lnTo>
                      <a:lnTo>
                        <a:pt x="272" y="416"/>
                      </a:lnTo>
                      <a:lnTo>
                        <a:pt x="272" y="400"/>
                      </a:lnTo>
                      <a:lnTo>
                        <a:pt x="288" y="360"/>
                      </a:lnTo>
                      <a:lnTo>
                        <a:pt x="312" y="360"/>
                      </a:lnTo>
                      <a:lnTo>
                        <a:pt x="320" y="368"/>
                      </a:lnTo>
                      <a:lnTo>
                        <a:pt x="312" y="376"/>
                      </a:lnTo>
                      <a:lnTo>
                        <a:pt x="288" y="376"/>
                      </a:lnTo>
                      <a:lnTo>
                        <a:pt x="288" y="400"/>
                      </a:lnTo>
                      <a:lnTo>
                        <a:pt x="296" y="408"/>
                      </a:lnTo>
                      <a:lnTo>
                        <a:pt x="288" y="424"/>
                      </a:lnTo>
                      <a:lnTo>
                        <a:pt x="296" y="424"/>
                      </a:lnTo>
                      <a:lnTo>
                        <a:pt x="288" y="440"/>
                      </a:lnTo>
                      <a:lnTo>
                        <a:pt x="288" y="448"/>
                      </a:lnTo>
                      <a:lnTo>
                        <a:pt x="296" y="440"/>
                      </a:lnTo>
                      <a:lnTo>
                        <a:pt x="304" y="432"/>
                      </a:lnTo>
                      <a:lnTo>
                        <a:pt x="320" y="416"/>
                      </a:lnTo>
                      <a:lnTo>
                        <a:pt x="328" y="416"/>
                      </a:lnTo>
                      <a:lnTo>
                        <a:pt x="336" y="408"/>
                      </a:lnTo>
                      <a:lnTo>
                        <a:pt x="344" y="400"/>
                      </a:lnTo>
                      <a:lnTo>
                        <a:pt x="344" y="392"/>
                      </a:lnTo>
                      <a:lnTo>
                        <a:pt x="336" y="384"/>
                      </a:lnTo>
                      <a:lnTo>
                        <a:pt x="336" y="376"/>
                      </a:lnTo>
                      <a:lnTo>
                        <a:pt x="336" y="368"/>
                      </a:lnTo>
                      <a:lnTo>
                        <a:pt x="352" y="360"/>
                      </a:lnTo>
                      <a:lnTo>
                        <a:pt x="352" y="368"/>
                      </a:lnTo>
                      <a:lnTo>
                        <a:pt x="368" y="360"/>
                      </a:lnTo>
                      <a:lnTo>
                        <a:pt x="392" y="368"/>
                      </a:lnTo>
                      <a:lnTo>
                        <a:pt x="400" y="384"/>
                      </a:lnTo>
                      <a:lnTo>
                        <a:pt x="408" y="368"/>
                      </a:lnTo>
                      <a:lnTo>
                        <a:pt x="424" y="392"/>
                      </a:lnTo>
                      <a:lnTo>
                        <a:pt x="424" y="384"/>
                      </a:lnTo>
                      <a:lnTo>
                        <a:pt x="448" y="376"/>
                      </a:lnTo>
                      <a:lnTo>
                        <a:pt x="480" y="376"/>
                      </a:lnTo>
                      <a:lnTo>
                        <a:pt x="496" y="376"/>
                      </a:lnTo>
                      <a:lnTo>
                        <a:pt x="504" y="368"/>
                      </a:lnTo>
                      <a:lnTo>
                        <a:pt x="512" y="376"/>
                      </a:lnTo>
                      <a:lnTo>
                        <a:pt x="512" y="384"/>
                      </a:lnTo>
                      <a:lnTo>
                        <a:pt x="536" y="384"/>
                      </a:lnTo>
                      <a:lnTo>
                        <a:pt x="544" y="384"/>
                      </a:lnTo>
                      <a:lnTo>
                        <a:pt x="568" y="400"/>
                      </a:lnTo>
                      <a:lnTo>
                        <a:pt x="576" y="408"/>
                      </a:lnTo>
                      <a:lnTo>
                        <a:pt x="592" y="408"/>
                      </a:lnTo>
                      <a:lnTo>
                        <a:pt x="592" y="400"/>
                      </a:lnTo>
                      <a:lnTo>
                        <a:pt x="576" y="384"/>
                      </a:lnTo>
                      <a:lnTo>
                        <a:pt x="584" y="376"/>
                      </a:lnTo>
                      <a:lnTo>
                        <a:pt x="592" y="384"/>
                      </a:lnTo>
                      <a:lnTo>
                        <a:pt x="600" y="392"/>
                      </a:lnTo>
                      <a:lnTo>
                        <a:pt x="608" y="392"/>
                      </a:lnTo>
                      <a:lnTo>
                        <a:pt x="592" y="368"/>
                      </a:lnTo>
                      <a:lnTo>
                        <a:pt x="600" y="360"/>
                      </a:lnTo>
                      <a:lnTo>
                        <a:pt x="616" y="392"/>
                      </a:lnTo>
                      <a:lnTo>
                        <a:pt x="632" y="384"/>
                      </a:lnTo>
                      <a:lnTo>
                        <a:pt x="640" y="392"/>
                      </a:lnTo>
                      <a:lnTo>
                        <a:pt x="648" y="400"/>
                      </a:lnTo>
                      <a:lnTo>
                        <a:pt x="664" y="432"/>
                      </a:lnTo>
                      <a:lnTo>
                        <a:pt x="672" y="432"/>
                      </a:lnTo>
                      <a:lnTo>
                        <a:pt x="672" y="424"/>
                      </a:lnTo>
                      <a:lnTo>
                        <a:pt x="704" y="440"/>
                      </a:lnTo>
                      <a:lnTo>
                        <a:pt x="704" y="448"/>
                      </a:lnTo>
                      <a:lnTo>
                        <a:pt x="704" y="456"/>
                      </a:lnTo>
                      <a:lnTo>
                        <a:pt x="720" y="440"/>
                      </a:lnTo>
                      <a:lnTo>
                        <a:pt x="728" y="440"/>
                      </a:lnTo>
                      <a:lnTo>
                        <a:pt x="728" y="448"/>
                      </a:lnTo>
                      <a:lnTo>
                        <a:pt x="744" y="464"/>
                      </a:lnTo>
                      <a:lnTo>
                        <a:pt x="744" y="472"/>
                      </a:lnTo>
                      <a:lnTo>
                        <a:pt x="744" y="480"/>
                      </a:lnTo>
                      <a:close/>
                    </a:path>
                  </a:pathLst>
                </a:custGeom>
                <a:grpFill/>
                <a:ln w="12700" cmpd="sng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  <p:sp>
              <p:nvSpPr>
                <p:cNvPr id="430" name="Text Box 1159"/>
                <p:cNvSpPr txBox="1">
                  <a:spLocks noChangeArrowheads="1"/>
                </p:cNvSpPr>
                <p:nvPr/>
              </p:nvSpPr>
              <p:spPr bwMode="auto">
                <a:xfrm>
                  <a:off x="881826" y="2142059"/>
                  <a:ext cx="325730" cy="246221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1000" dirty="0"/>
                    <a:t>AK</a:t>
                  </a:r>
                </a:p>
              </p:txBody>
            </p:sp>
          </p:grpSp>
          <p:sp>
            <p:nvSpPr>
              <p:cNvPr id="515" name="5-Point Star 514"/>
              <p:cNvSpPr/>
              <p:nvPr/>
            </p:nvSpPr>
            <p:spPr>
              <a:xfrm>
                <a:off x="1828800" y="2209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2" name="Group 94"/>
            <p:cNvGrpSpPr>
              <a:grpSpLocks/>
            </p:cNvGrpSpPr>
            <p:nvPr/>
          </p:nvGrpSpPr>
          <p:grpSpPr bwMode="auto">
            <a:xfrm>
              <a:off x="3760642" y="762000"/>
              <a:ext cx="155879" cy="324600"/>
              <a:chOff x="1464" y="330"/>
              <a:chExt cx="336" cy="822"/>
            </a:xfrm>
            <a:solidFill>
              <a:schemeClr val="bg1"/>
            </a:solidFill>
          </p:grpSpPr>
          <p:sp>
            <p:nvSpPr>
              <p:cNvPr id="563" name="Oval 95"/>
              <p:cNvSpPr>
                <a:spLocks noChangeArrowheads="1"/>
              </p:cNvSpPr>
              <p:nvPr/>
            </p:nvSpPr>
            <p:spPr bwMode="auto">
              <a:xfrm>
                <a:off x="1536" y="330"/>
                <a:ext cx="192" cy="19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4" name="AutoShape 96"/>
              <p:cNvSpPr>
                <a:spLocks noChangeArrowheads="1"/>
              </p:cNvSpPr>
              <p:nvPr/>
            </p:nvSpPr>
            <p:spPr bwMode="auto">
              <a:xfrm>
                <a:off x="1464" y="522"/>
                <a:ext cx="336" cy="240"/>
              </a:xfrm>
              <a:prstGeom prst="roundRect">
                <a:avLst>
                  <a:gd name="adj" fmla="val 2250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5" name="AutoShape 97"/>
              <p:cNvSpPr>
                <a:spLocks noChangeArrowheads="1"/>
              </p:cNvSpPr>
              <p:nvPr/>
            </p:nvSpPr>
            <p:spPr bwMode="auto">
              <a:xfrm>
                <a:off x="1464" y="672"/>
                <a:ext cx="336" cy="192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6" name="AutoShape 98"/>
              <p:cNvSpPr>
                <a:spLocks noChangeArrowheads="1"/>
              </p:cNvSpPr>
              <p:nvPr/>
            </p:nvSpPr>
            <p:spPr bwMode="auto">
              <a:xfrm>
                <a:off x="1506" y="768"/>
                <a:ext cx="260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071 w 21600"/>
                  <a:gd name="T13" fmla="*/ 4050 h 21600"/>
                  <a:gd name="T14" fmla="*/ 17529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00" y="21600"/>
                    </a:lnTo>
                    <a:lnTo>
                      <a:pt x="171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7" name="Oval 99"/>
              <p:cNvSpPr>
                <a:spLocks noChangeArrowheads="1"/>
              </p:cNvSpPr>
              <p:nvPr/>
            </p:nvSpPr>
            <p:spPr bwMode="auto">
              <a:xfrm>
                <a:off x="1536" y="342"/>
                <a:ext cx="192" cy="19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599" name="TextBox 598"/>
            <p:cNvSpPr txBox="1"/>
            <p:nvPr/>
          </p:nvSpPr>
          <p:spPr>
            <a:xfrm>
              <a:off x="2194135" y="1698777"/>
              <a:ext cx="633621" cy="393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3401399" y="1735238"/>
              <a:ext cx="921406" cy="503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VIII</a:t>
              </a:r>
            </a:p>
          </p:txBody>
        </p:sp>
        <p:sp>
          <p:nvSpPr>
            <p:cNvPr id="601" name="TextBox 600"/>
            <p:cNvSpPr txBox="1"/>
            <p:nvPr/>
          </p:nvSpPr>
          <p:spPr>
            <a:xfrm>
              <a:off x="2332469" y="2839442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IX</a:t>
              </a:r>
            </a:p>
          </p:txBody>
        </p:sp>
        <p:sp>
          <p:nvSpPr>
            <p:cNvPr id="602" name="TextBox 601"/>
            <p:cNvSpPr txBox="1"/>
            <p:nvPr/>
          </p:nvSpPr>
          <p:spPr>
            <a:xfrm>
              <a:off x="4495800" y="2438400"/>
              <a:ext cx="828548" cy="503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VII</a:t>
              </a:r>
            </a:p>
          </p:txBody>
        </p:sp>
        <p:sp>
          <p:nvSpPr>
            <p:cNvPr id="603" name="TextBox 602"/>
            <p:cNvSpPr txBox="1"/>
            <p:nvPr/>
          </p:nvSpPr>
          <p:spPr>
            <a:xfrm>
              <a:off x="4495800" y="3744519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</a:t>
              </a:r>
            </a:p>
          </p:txBody>
        </p:sp>
        <p:sp>
          <p:nvSpPr>
            <p:cNvPr id="604" name="TextBox 603"/>
            <p:cNvSpPr txBox="1"/>
            <p:nvPr/>
          </p:nvSpPr>
          <p:spPr>
            <a:xfrm>
              <a:off x="5247125" y="1865641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</a:t>
              </a:r>
            </a:p>
          </p:txBody>
        </p:sp>
        <p:sp>
          <p:nvSpPr>
            <p:cNvPr id="605" name="TextBox 604"/>
            <p:cNvSpPr txBox="1"/>
            <p:nvPr/>
          </p:nvSpPr>
          <p:spPr>
            <a:xfrm>
              <a:off x="5715000" y="3288033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IV</a:t>
              </a:r>
            </a:p>
          </p:txBody>
        </p:sp>
        <p:sp>
          <p:nvSpPr>
            <p:cNvPr id="606" name="TextBox 605"/>
            <p:cNvSpPr txBox="1"/>
            <p:nvPr/>
          </p:nvSpPr>
          <p:spPr>
            <a:xfrm>
              <a:off x="6400800" y="2678433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III</a:t>
              </a:r>
            </a:p>
          </p:txBody>
        </p:sp>
        <p:sp>
          <p:nvSpPr>
            <p:cNvPr id="607" name="TextBox 606"/>
            <p:cNvSpPr txBox="1"/>
            <p:nvPr/>
          </p:nvSpPr>
          <p:spPr>
            <a:xfrm>
              <a:off x="6645922" y="1652109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</a:t>
              </a:r>
            </a:p>
          </p:txBody>
        </p:sp>
        <p:sp>
          <p:nvSpPr>
            <p:cNvPr id="608" name="TextBox 607"/>
            <p:cNvSpPr txBox="1"/>
            <p:nvPr/>
          </p:nvSpPr>
          <p:spPr>
            <a:xfrm>
              <a:off x="7370473" y="845457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09" name="5-Point Star 608"/>
            <p:cNvSpPr/>
            <p:nvPr/>
          </p:nvSpPr>
          <p:spPr>
            <a:xfrm>
              <a:off x="2079020" y="2644682"/>
              <a:ext cx="63362" cy="6492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0" name="TextBox 609"/>
          <p:cNvSpPr txBox="1"/>
          <p:nvPr/>
        </p:nvSpPr>
        <p:spPr>
          <a:xfrm>
            <a:off x="4835212" y="6096000"/>
            <a:ext cx="2190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Ed Conley (EA Lead)</a:t>
            </a:r>
          </a:p>
          <a:p>
            <a:r>
              <a:rPr lang="en-US" sz="1000" dirty="0"/>
              <a:t>303-235-4909</a:t>
            </a:r>
          </a:p>
          <a:p>
            <a:r>
              <a:rPr lang="en-US" sz="1000" u="sng" dirty="0">
                <a:hlinkClick r:id="rId12"/>
              </a:rPr>
              <a:t>Ed.Conley@fema.dhs.gov</a:t>
            </a:r>
            <a:endParaRPr lang="en-US" sz="1000" u="sng" dirty="0"/>
          </a:p>
          <a:p>
            <a:endParaRPr lang="en-US" sz="1000" dirty="0"/>
          </a:p>
        </p:txBody>
      </p:sp>
      <p:grpSp>
        <p:nvGrpSpPr>
          <p:cNvPr id="446" name="Group 94"/>
          <p:cNvGrpSpPr>
            <a:grpSpLocks/>
          </p:cNvGrpSpPr>
          <p:nvPr/>
        </p:nvGrpSpPr>
        <p:grpSpPr bwMode="auto">
          <a:xfrm>
            <a:off x="4648200" y="6172200"/>
            <a:ext cx="187462" cy="458980"/>
            <a:chOff x="1464" y="330"/>
            <a:chExt cx="336" cy="822"/>
          </a:xfrm>
          <a:solidFill>
            <a:srgbClr val="FFC000"/>
          </a:solidFill>
        </p:grpSpPr>
        <p:sp>
          <p:nvSpPr>
            <p:cNvPr id="612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3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4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5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6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48" name="TextBox 447"/>
          <p:cNvSpPr txBox="1"/>
          <p:nvPr/>
        </p:nvSpPr>
        <p:spPr>
          <a:xfrm>
            <a:off x="533399" y="361890"/>
            <a:ext cx="6837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Regional Private Sector Liaisons</a:t>
            </a:r>
          </a:p>
        </p:txBody>
      </p:sp>
      <p:sp>
        <p:nvSpPr>
          <p:cNvPr id="449" name="TextBox 448"/>
          <p:cNvSpPr txBox="1"/>
          <p:nvPr/>
        </p:nvSpPr>
        <p:spPr>
          <a:xfrm>
            <a:off x="609600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450" name="TextBox 449"/>
          <p:cNvSpPr txBox="1"/>
          <p:nvPr/>
        </p:nvSpPr>
        <p:spPr>
          <a:xfrm>
            <a:off x="609600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51" name="TextBox 450"/>
          <p:cNvSpPr txBox="1"/>
          <p:nvPr/>
        </p:nvSpPr>
        <p:spPr>
          <a:xfrm>
            <a:off x="609600" y="624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52" name="TextBox 451"/>
          <p:cNvSpPr txBox="1"/>
          <p:nvPr/>
        </p:nvSpPr>
        <p:spPr>
          <a:xfrm>
            <a:off x="2549214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2549214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2549214" y="62762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4613586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57" name="TextBox 456"/>
          <p:cNvSpPr txBox="1"/>
          <p:nvPr/>
        </p:nvSpPr>
        <p:spPr>
          <a:xfrm>
            <a:off x="6627054" y="611651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58" name="TextBox 457"/>
          <p:cNvSpPr txBox="1"/>
          <p:nvPr/>
        </p:nvSpPr>
        <p:spPr>
          <a:xfrm>
            <a:off x="6664014" y="522181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4613586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4613586" y="62762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cxnSp>
        <p:nvCxnSpPr>
          <p:cNvPr id="462" name="Straight Connector 461"/>
          <p:cNvCxnSpPr/>
          <p:nvPr/>
        </p:nvCxnSpPr>
        <p:spPr>
          <a:xfrm>
            <a:off x="304800" y="47244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5-Point Star 453"/>
          <p:cNvSpPr/>
          <p:nvPr/>
        </p:nvSpPr>
        <p:spPr>
          <a:xfrm>
            <a:off x="5118238" y="2743200"/>
            <a:ext cx="63362" cy="649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TextBox 446"/>
          <p:cNvSpPr txBox="1"/>
          <p:nvPr/>
        </p:nvSpPr>
        <p:spPr>
          <a:xfrm>
            <a:off x="2854014" y="5410200"/>
            <a:ext cx="17759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Corrine Reed </a:t>
            </a:r>
          </a:p>
          <a:p>
            <a:r>
              <a:rPr lang="en-US" sz="1000" dirty="0"/>
              <a:t>(770) 220-5696</a:t>
            </a:r>
          </a:p>
          <a:p>
            <a:r>
              <a:rPr lang="en-US" sz="1000" dirty="0">
                <a:hlinkClick r:id="rId13"/>
              </a:rPr>
              <a:t>corinne.reed@fema.dhs.gov</a:t>
            </a:r>
            <a:r>
              <a:rPr lang="en-US" sz="1000" dirty="0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271</Words>
  <Application>Microsoft Office PowerPoint</Application>
  <PresentationFormat>On-screen Show (4:3)</PresentationFormat>
  <Paragraphs>109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Office Theme</vt:lpstr>
      <vt:lpstr>PowerPoint Presentation</vt:lpstr>
    </vt:vector>
  </TitlesOfParts>
  <Company>FEMA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Amina Ahmad</dc:creator>
  <cp:lastModifiedBy>Casey Long</cp:lastModifiedBy>
  <cp:revision>85</cp:revision>
  <dcterms:created xsi:type="dcterms:W3CDTF">2011-06-14T11:02:49Z</dcterms:created>
  <dcterms:modified xsi:type="dcterms:W3CDTF">2018-03-07T17:18:56Z</dcterms:modified>
</cp:coreProperties>
</file>